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8" r:id="rId2"/>
    <p:sldMasterId id="2147483758" r:id="rId3"/>
  </p:sldMasterIdLst>
  <p:notesMasterIdLst>
    <p:notesMasterId r:id="rId11"/>
  </p:notesMasterIdLst>
  <p:sldIdLst>
    <p:sldId id="266" r:id="rId4"/>
    <p:sldId id="261" r:id="rId5"/>
    <p:sldId id="267" r:id="rId6"/>
    <p:sldId id="278" r:id="rId7"/>
    <p:sldId id="279" r:id="rId8"/>
    <p:sldId id="280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F7326-EA3C-49C8-976D-2BF76674B29E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3AB2E-B26A-4FAB-AEE1-A50C78C1B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0199B90-E039-48B6-85D1-D236A1CA2B3A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pPr defTabSz="39382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22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0199B90-E039-48B6-85D1-D236A1CA2B3A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pPr defTabSz="39382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22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0199B90-E039-48B6-85D1-D236A1CA2B3A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pPr defTabSz="39382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22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DD0E9-7A64-4C22-8DAB-051934E86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506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637F-B8DD-4B3B-85DD-0653AF8F7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60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A411E-D9E1-4878-AA96-1A0AD5390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00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8"/>
            <a:ext cx="404208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6800" y="1604328"/>
            <a:ext cx="404352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B0F9F-4BF5-4578-8221-E307AD09D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665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E3BF-4151-4250-8B6B-B7A1DA16A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54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05EFB-CC06-4E83-9BB7-FB61DFD31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10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E5BF-8A83-44FF-B6ED-5AF855AC4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11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4B78-132C-48A5-92D9-D0BD7E1A9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20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E2152-5A8F-4D78-8DDC-DB12B56DC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11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72080-1DB7-4148-A402-041828959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17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85277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85277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0BDA-4EF3-4936-BAE8-B8576B901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034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18410-27CF-448C-98EE-DD3BBCDF9410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42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B049D-1FCB-4461-AE60-A1DB572BC3C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0263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2C7A7-7695-4C03-948B-4DFC94E83C8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40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3ACDE-6768-49C5-8C4A-977E910084E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790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18CB6-4891-40C6-BB5B-1E3BB459AC4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904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00061-7123-4EA7-BBCC-004F3BE2293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0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AEB57-49D6-4873-908B-C40E71B6DEF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4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FFC4E-7176-456C-917D-5296AD183F6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844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3A41C-4007-4280-9692-1C6F4C4711A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1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D5AEE-85C7-4238-8DD4-CD9D9356804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074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CBC9A-8F5E-4DD9-BD12-22E33745508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8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9A9F47-8B00-4C01-B332-435A9961E69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B61049-7805-40AB-97CE-5C4053F21D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23840" cy="452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25440" cy="46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4400" cy="46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25440" cy="46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fld id="{FCDCEEA4-D85F-4016-B292-A2246EC4C5BB}" type="slidenum">
              <a:rPr lang="ru-RU"/>
              <a:pPr defTabSz="407526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55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994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720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10446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5172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A3E7D0-BFA9-4667-BB55-30214C1D2BE5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2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Татьяна\Desktop\karta-ispanii-na-russkom-yazy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6" y="0"/>
            <a:ext cx="92122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45313" y="41420"/>
            <a:ext cx="3398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ИСПАНИЯ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2420888"/>
            <a:ext cx="191430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Мадрид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881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Мадрид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0" y="1055616"/>
            <a:ext cx="9149550" cy="580238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04897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62223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МАДРИДСКИЙ ЗООПАРК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43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1193760" y="534296"/>
            <a:ext cx="6433920" cy="100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1" tIns="40816" rIns="81631" bIns="40816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algn="ctr"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300" b="1">
                <a:solidFill>
                  <a:srgbClr val="000000"/>
                </a:solidFill>
              </a:rPr>
              <a:t>Составить задачу по картинке</a:t>
            </a:r>
          </a:p>
          <a:p>
            <a:pPr algn="ctr"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300" b="1">
                <a:solidFill>
                  <a:srgbClr val="000000"/>
                </a:solidFill>
              </a:rPr>
              <a:t> и решить её</a:t>
            </a:r>
          </a:p>
        </p:txBody>
      </p:sp>
      <p:pic>
        <p:nvPicPr>
          <p:cNvPr id="14" name="Рисунок 13" descr="слонёнок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90" y="1922696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слонёнок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7826" y="1542402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слонёнок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5853" y="1831525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слонёнок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0538" y="3199374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слонёнок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5489" y="4551924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слонёнок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485" y="3559964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клипарт со слонёнком из мультфильма по дороге за облаками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613" y="4912514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слонёнок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4445" y="4452068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9521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51892 -0.283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1193760" y="534296"/>
            <a:ext cx="6433920" cy="100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1" tIns="40816" rIns="81631" bIns="40816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algn="ctr"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300" b="1">
                <a:solidFill>
                  <a:srgbClr val="000000"/>
                </a:solidFill>
              </a:rPr>
              <a:t>Составить задачу по картинке</a:t>
            </a:r>
          </a:p>
          <a:p>
            <a:pPr algn="ctr"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300" b="1">
                <a:solidFill>
                  <a:srgbClr val="000000"/>
                </a:solidFill>
              </a:rPr>
              <a:t> и решить её</a:t>
            </a:r>
          </a:p>
        </p:txBody>
      </p:sp>
      <p:pic>
        <p:nvPicPr>
          <p:cNvPr id="12" name="Рисунок 11" descr="бегемот и крокодил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1680" y="2098617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бегемот и крокодил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8406" y="2090648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бегемот и крокодил из мультфильма по дороге за облакам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0288" y="2098617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тигрёнок, послойный растровый клипарт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9130" y="2090648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тигрёнок, послойный растровый клипарт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856" y="2066154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тигрёнок, послойный растровый клипарт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75130" y="2066154"/>
            <a:ext cx="13525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063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16059 0.49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093 L 0.00399 0.5057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79 -0.00509 L -0.14322 0.504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72" y="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1193760" y="534296"/>
            <a:ext cx="6433920" cy="100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1" tIns="40816" rIns="81631" bIns="40816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algn="ctr"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300" b="1">
                <a:solidFill>
                  <a:srgbClr val="000000"/>
                </a:solidFill>
              </a:rPr>
              <a:t>Составить задачу по картинке</a:t>
            </a:r>
          </a:p>
          <a:p>
            <a:pPr algn="ctr"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300" b="1">
                <a:solidFill>
                  <a:srgbClr val="000000"/>
                </a:solidFill>
              </a:rPr>
              <a:t> и решить её</a:t>
            </a:r>
          </a:p>
        </p:txBody>
      </p:sp>
      <p:pic>
        <p:nvPicPr>
          <p:cNvPr id="1026" name="Picture 2" descr="D:\Всё для школы\Шаблоны\Коллекция картинок1\pp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7" y="3588997"/>
            <a:ext cx="11144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D:\Всё для школы\Шаблоны\Коллекция картинок1\3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985" y="4293096"/>
            <a:ext cx="1457424" cy="159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D:\Всё для школы\Шаблоны\Коллекция картинок1\3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256" y="2376151"/>
            <a:ext cx="1457424" cy="159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D:\Всё для школы\Шаблоны\Коллекция картинок1\3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409" y="4948999"/>
            <a:ext cx="1457424" cy="159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D:\Всё для школы\Шаблоны\Коллекция картинок1\3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768" y="3293920"/>
            <a:ext cx="1457424" cy="159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D:\Всё для школы\Шаблоны\Коллекция картинок1\3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768" y="1576592"/>
            <a:ext cx="1457424" cy="159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Всё для школы\Шаблоны\Коллекция картинок1\pp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27" y="2204160"/>
            <a:ext cx="11144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Всё для школы\Шаблоны\Коллекция картинок1\pp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287" y="5262783"/>
            <a:ext cx="11144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93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vuk_-_shum_samoleta_(get-tune.net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9552" y="5949280"/>
            <a:ext cx="609600" cy="609600"/>
          </a:xfrm>
          <a:prstGeom prst="rect">
            <a:avLst/>
          </a:prstGeom>
        </p:spPr>
      </p:pic>
      <p:pic>
        <p:nvPicPr>
          <p:cNvPr id="7" name="Picture 2" descr="C:\Users\Татьяна\Downloads\MC90044170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03440"/>
            <a:ext cx="2091680" cy="20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60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97257 -0.86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28" y="-433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80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seño predeterminado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324</TotalTime>
  <Words>32</Words>
  <Application>Microsoft Office PowerPoint</Application>
  <PresentationFormat>Экран (4:3)</PresentationFormat>
  <Paragraphs>13</Paragraphs>
  <Slides>7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Воздушный поток</vt:lpstr>
      <vt:lpstr>Тема Office</vt:lpstr>
      <vt:lpstr>Diseño predeterminado</vt:lpstr>
      <vt:lpstr>Презентация PowerPoint</vt:lpstr>
      <vt:lpstr>Мадрид</vt:lpstr>
      <vt:lpstr>МАДРИДСКИЙ ЗООПАРК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путешествие</dc:title>
  <dc:creator>Татьяна</dc:creator>
  <cp:lastModifiedBy>Татьяна</cp:lastModifiedBy>
  <cp:revision>38</cp:revision>
  <dcterms:created xsi:type="dcterms:W3CDTF">2012-11-27T17:30:18Z</dcterms:created>
  <dcterms:modified xsi:type="dcterms:W3CDTF">2014-06-08T05:37:00Z</dcterms:modified>
</cp:coreProperties>
</file>