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D47E4-36CE-4EB9-BE86-CFC2A459E552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14B68-7ED1-4DB7-AC1A-92D67DC17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4B68-7ED1-4DB7-AC1A-92D67DC178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12CB1F-1A51-4901-8DA2-EB29FFE42677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C298B4-7CC6-42A9-B59D-480E6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142984"/>
            <a:ext cx="6094302" cy="1160934"/>
          </a:xfrm>
        </p:spPr>
        <p:txBody>
          <a:bodyPr>
            <a:noAutofit/>
          </a:bodyPr>
          <a:lstStyle/>
          <a:p>
            <a: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Русский женский 		костюм</a:t>
            </a:r>
            <a:endParaRPr lang="ru-RU" sz="5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5486400"/>
            <a:ext cx="3571884" cy="1371600"/>
          </a:xfrm>
        </p:spPr>
        <p:txBody>
          <a:bodyPr/>
          <a:lstStyle/>
          <a:p>
            <a:r>
              <a:rPr lang="ru-RU" dirty="0" smtClean="0"/>
              <a:t>Выполнила ученица 2В 	класса  </a:t>
            </a:r>
          </a:p>
          <a:p>
            <a:r>
              <a:rPr lang="ru-RU" dirty="0" smtClean="0"/>
              <a:t>Мищенко Александра</a:t>
            </a:r>
            <a:endParaRPr lang="ru-RU" dirty="0"/>
          </a:p>
        </p:txBody>
      </p:sp>
      <p:pic>
        <p:nvPicPr>
          <p:cNvPr id="5" name="Рисунок 4" descr="russian-native-costume-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214686"/>
            <a:ext cx="4286281" cy="335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6"/>
            <a:ext cx="6172200" cy="1894362"/>
          </a:xfrm>
        </p:spPr>
        <p:txBody>
          <a:bodyPr>
            <a:noAutofit/>
          </a:bodyPr>
          <a:lstStyle/>
          <a:p>
            <a:r>
              <a:rPr lang="ru-RU" sz="1600" dirty="0" smtClean="0"/>
              <a:t>Русский народный костюм- это </a:t>
            </a:r>
            <a:r>
              <a:rPr lang="ru-RU" sz="1600" dirty="0" smtClean="0"/>
              <a:t> </a:t>
            </a:r>
            <a:r>
              <a:rPr lang="ru-RU" sz="1600" dirty="0" smtClean="0"/>
              <a:t>часть культуры наших предков, дошедшая до нас через сотни лет. На Руси по одежде можно было определить сословную принадлежность человека, поэтому внешнему виду всегда придавалось особое значение. В силу климатических и территориальных  различий в России не сложилось единого женского русского костюма, поэтому рассмотрим  только его основные составляющие.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/>
              <a:t>Ввв</a:t>
            </a:r>
            <a:endParaRPr lang="ru-RU" sz="1600" dirty="0"/>
          </a:p>
        </p:txBody>
      </p:sp>
      <p:pic>
        <p:nvPicPr>
          <p:cNvPr id="4" name="Рисунок 3" descr="34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571744"/>
            <a:ext cx="2500330" cy="3643338"/>
          </a:xfrm>
          <a:prstGeom prst="rect">
            <a:avLst/>
          </a:prstGeom>
        </p:spPr>
      </p:pic>
      <p:pic>
        <p:nvPicPr>
          <p:cNvPr id="5" name="Рисунок 4" descr="169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27" y="2992250"/>
            <a:ext cx="1238250" cy="1895475"/>
          </a:xfrm>
          <a:prstGeom prst="rect">
            <a:avLst/>
          </a:prstGeom>
        </p:spPr>
      </p:pic>
      <p:pic>
        <p:nvPicPr>
          <p:cNvPr id="6" name="Рисунок 5" descr="no20_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571743"/>
            <a:ext cx="2256915" cy="365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14290"/>
            <a:ext cx="6172200" cy="2394428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Неотъемлемой частью являлось холщовая рубаха, украшенная вышивкой на груди, оплечье, внизу рукавов и по краю. Сарафан – ещё необходимая принадлежность женского русского народного костюма, которая могла быть однотонной (например, красной или синий) или комбинированной по цвету. Часто в комплект одежды входил передник, который шился обычно из холста и украшался вышивкой, отделочными вставками, кружевом, бахромой, оборкой.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вссс</a:t>
            </a:r>
            <a:endParaRPr lang="ru-RU" dirty="0"/>
          </a:p>
        </p:txBody>
      </p:sp>
      <p:pic>
        <p:nvPicPr>
          <p:cNvPr id="4" name="Рисунок 3" descr="0001-001-Russkij-narodnyj-kostj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928934"/>
            <a:ext cx="2521919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post19125_im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000372"/>
            <a:ext cx="122039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87e662b51e7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714620"/>
            <a:ext cx="1219197" cy="264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428604"/>
            <a:ext cx="6172200" cy="1894362"/>
          </a:xfrm>
        </p:spPr>
        <p:txBody>
          <a:bodyPr>
            <a:noAutofit/>
          </a:bodyPr>
          <a:lstStyle/>
          <a:p>
            <a:r>
              <a:rPr lang="ru-RU" sz="1600" dirty="0" smtClean="0"/>
              <a:t>Характерной чертой  костюма являлось наличие головного убора: кокошника «Сороки» , разнообразных повязок. Таким образом, женскому русскому народному костюму свойственна различная длина составных частей и обильное украшение. Цветовая гамма была достаточно яркой и насыщенной. В большинстве преобладали оттенки красного, синего, белого, жёлтого.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5097c838634be9f53d2a5badf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357430"/>
            <a:ext cx="2786082" cy="2403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c10bab21bfbacc9cc98c2b0cf8a13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900" y="2357431"/>
            <a:ext cx="3217185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74796723_large_70431393_d4ba475e395a1ab27a6f29cb4bfe02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4429132"/>
            <a:ext cx="1500182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500042"/>
            <a:ext cx="6172200" cy="18943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Справа костюм крестьянки Новгородской губернии. Принадлежал </a:t>
            </a:r>
            <a:r>
              <a:rPr lang="ru-RU" sz="1800" dirty="0" err="1" smtClean="0"/>
              <a:t>Авериной</a:t>
            </a:r>
            <a:r>
              <a:rPr lang="ru-RU" sz="1800" dirty="0" smtClean="0"/>
              <a:t> Зинаиде Романовне и подарен школе Родионовой Екатериной Яковлевной.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Слева костюм </a:t>
            </a:r>
            <a:r>
              <a:rPr lang="ru-RU" sz="1800" dirty="0" err="1" smtClean="0"/>
              <a:t>Скопинского</a:t>
            </a:r>
            <a:r>
              <a:rPr lang="ru-RU" sz="1800" dirty="0" smtClean="0"/>
              <a:t> уезда , подарен школе семьёй Булгаковой.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костюм 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643182"/>
            <a:ext cx="535785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3861" y="2904119"/>
            <a:ext cx="6172200" cy="18943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br>
              <a:rPr lang="ru-RU" sz="7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7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		за внимание</a:t>
            </a:r>
            <a:endParaRPr lang="ru-RU" sz="7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</TotalTime>
  <Words>209</Words>
  <Application>Microsoft Office PowerPoint</Application>
  <PresentationFormat>Экран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Русский женский   костюм</vt:lpstr>
      <vt:lpstr>Русский народный костюм- это  часть культуры наших предков, дошедшая до нас через сотни лет. На Руси по одежде можно было определить сословную принадлежность человека, поэтому внешнему виду всегда придавалось особое значение. В силу климатических и территориальных  различий в России не сложилось единого женского русского костюма, поэтому рассмотрим  только его основные составляющие.</vt:lpstr>
      <vt:lpstr>Неотъемлемой частью являлось холщовая рубаха, украшенная вышивкой на груди, оплечье, внизу рукавов и по краю. Сарафан – ещё необходимая принадлежность женского русского народного костюма, которая могла быть однотонной (например, красной или синий) или комбинированной по цвету. Часто в комплект одежды входил передник, который шился обычно из холста и украшался вышивкой, отделочными вставками, кружевом, бахромой, оборкой.</vt:lpstr>
      <vt:lpstr>Характерной чертой  костюма являлось наличие головного убора: кокошника «Сороки» , разнообразных повязок. Таким образом, женскому русскому народному костюму свойственна различная длина составных частей и обильное украшение. Цветовая гамма была достаточно яркой и насыщенной. В большинстве преобладали оттенки красного, синего, белого, жёлтого. </vt:lpstr>
      <vt:lpstr>Справа костюм крестьянки Новгородской губернии. Принадлежал Авериной Зинаиде Романовне и подарен школе Родионовой Екатериной Яковлевной.    Слева костюм Скопинского уезда , подарен школе семьёй Булгаковой.</vt:lpstr>
      <vt:lpstr>Спасибо   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женский костюм</dc:title>
  <dc:creator>ALEKSANDR</dc:creator>
  <cp:lastModifiedBy>ALEKSANDR</cp:lastModifiedBy>
  <cp:revision>41</cp:revision>
  <dcterms:created xsi:type="dcterms:W3CDTF">2014-12-08T14:19:50Z</dcterms:created>
  <dcterms:modified xsi:type="dcterms:W3CDTF">2014-12-10T16:32:32Z</dcterms:modified>
</cp:coreProperties>
</file>