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60" r:id="rId2"/>
    <p:sldId id="261" r:id="rId3"/>
    <p:sldId id="256" r:id="rId4"/>
    <p:sldId id="259" r:id="rId5"/>
    <p:sldId id="263" r:id="rId6"/>
    <p:sldId id="264" r:id="rId7"/>
    <p:sldId id="257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30" autoAdjust="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2D521-4330-4AC1-8595-AA6EE9A34766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CD089-59F0-4ADB-9869-5978BFC9B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3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CD089-59F0-4ADB-9869-5978BFC9B43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705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Экспонат музея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CD089-59F0-4ADB-9869-5978BFC9B43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204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Производство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ткани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CD089-59F0-4ADB-9869-5978BFC9B43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201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Холст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CD089-59F0-4ADB-9869-5978BFC9B43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705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ткачество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CD089-59F0-4ADB-9869-5978BFC9B43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697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Ремизные рамки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CD089-59F0-4ADB-9869-5978BFC9B43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072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Ткацкий станок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CD089-59F0-4ADB-9869-5978BFC9B43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752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C5EF-8866-49BA-B661-F477C5283DAA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031657-BEC3-4D36-8433-67A37F2A9D2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C5EF-8866-49BA-B661-F477C5283DAA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1657-BEC3-4D36-8433-67A37F2A9D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C5EF-8866-49BA-B661-F477C5283DAA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1657-BEC3-4D36-8433-67A37F2A9D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6E4C5EF-8866-49BA-B661-F477C5283DAA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A031657-BEC3-4D36-8433-67A37F2A9D2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C5EF-8866-49BA-B661-F477C5283DAA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1657-BEC3-4D36-8433-67A37F2A9D2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C5EF-8866-49BA-B661-F477C5283DAA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1657-BEC3-4D36-8433-67A37F2A9D2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1657-BEC3-4D36-8433-67A37F2A9D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C5EF-8866-49BA-B661-F477C5283DAA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C5EF-8866-49BA-B661-F477C5283DAA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1657-BEC3-4D36-8433-67A37F2A9D2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C5EF-8866-49BA-B661-F477C5283DAA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1657-BEC3-4D36-8433-67A37F2A9D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6E4C5EF-8866-49BA-B661-F477C5283DAA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031657-BEC3-4D36-8433-67A37F2A9D2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C5EF-8866-49BA-B661-F477C5283DAA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031657-BEC3-4D36-8433-67A37F2A9D2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E4C5EF-8866-49BA-B661-F477C5283DAA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A031657-BEC3-4D36-8433-67A37F2A9D2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267" y="1196752"/>
            <a:ext cx="3382349" cy="48245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539552" y="528400"/>
            <a:ext cx="4861716" cy="19082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Презентация </a:t>
            </a:r>
          </a:p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ученицы 2 «в» класса</a:t>
            </a:r>
          </a:p>
          <a:p>
            <a:pPr algn="ctr"/>
            <a:r>
              <a:rPr lang="ru-RU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Пулиной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Лилии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92002" y="3210071"/>
            <a:ext cx="568809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«Ткацкий </a:t>
            </a:r>
          </a:p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станок»</a:t>
            </a:r>
          </a:p>
        </p:txBody>
      </p:sp>
    </p:spTree>
    <p:extLst>
      <p:ext uri="{BB962C8B-B14F-4D97-AF65-F5344CB8AC3E}">
        <p14:creationId xmlns:p14="http://schemas.microsoft.com/office/powerpoint/2010/main" val="234294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268760"/>
            <a:ext cx="4484920" cy="343884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1187624" y="404664"/>
            <a:ext cx="70216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Экспонат школьного музея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63196" y="5013176"/>
            <a:ext cx="389401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модель ткацкого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станка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969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1052736"/>
            <a:ext cx="7632848" cy="1815882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Процесс производства ткани распадается на две основные операции — получение пряжи (прядение) и получение холста </a:t>
            </a:r>
            <a:r>
              <a:rPr lang="ru-RU" sz="2800" b="1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(ткачество</a:t>
            </a:r>
            <a:r>
              <a:rPr lang="ru-RU" sz="2800" b="1" dirty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443" y="3652739"/>
            <a:ext cx="2268253" cy="1969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674091"/>
            <a:ext cx="2160240" cy="18431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Двойная стрелка влево/вправо 7"/>
          <p:cNvSpPr/>
          <p:nvPr/>
        </p:nvSpPr>
        <p:spPr>
          <a:xfrm>
            <a:off x="3707904" y="4005064"/>
            <a:ext cx="1728192" cy="864096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97195" y="5637992"/>
            <a:ext cx="16967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прядение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01273" y="5622201"/>
            <a:ext cx="1749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ткачество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687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844824"/>
            <a:ext cx="4752528" cy="36165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827584" y="476672"/>
            <a:ext cx="7488832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Ткань — текстильное полотно, изготовленное на ткацком станке переплетением взаимно перпендикулярных систем нитей. 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619672" y="2744924"/>
            <a:ext cx="576064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6372200" y="3212976"/>
            <a:ext cx="108012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03445" y="2143321"/>
            <a:ext cx="17652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основа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05251" y="2497581"/>
            <a:ext cx="12941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утка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435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41292" y="4437112"/>
            <a:ext cx="568863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just"/>
            <a:r>
              <a:rPr lang="ru-RU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Начиная работу ткачиха брала в руку уток с привязанной к нему ниткой 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ru-RU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 качестве утка могло служить веретено) и пропускала его сквозь основу так, 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чтобы </a:t>
            </a:r>
            <a:r>
              <a:rPr lang="ru-RU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одна висящая нить оставалась по одну сторону утка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а другая — по другую.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548680"/>
            <a:ext cx="4491712" cy="33687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3697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44008" y="620688"/>
            <a:ext cx="3528392" cy="267765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Примитивное устройство для разделения нитей — ремез было придумано уже в древности</a:t>
            </a:r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/>
            <a:r>
              <a:rPr lang="ru-RU" sz="2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 Работа ускорилась.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20" y="332656"/>
            <a:ext cx="3700040" cy="619268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cxnSp>
        <p:nvCxnSpPr>
          <p:cNvPr id="9" name="Прямая со стрелкой 8"/>
          <p:cNvCxnSpPr/>
          <p:nvPr/>
        </p:nvCxnSpPr>
        <p:spPr>
          <a:xfrm flipH="1">
            <a:off x="3275856" y="5013176"/>
            <a:ext cx="216024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2771800" y="4941168"/>
            <a:ext cx="2664296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436096" y="4515507"/>
            <a:ext cx="21723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ремез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668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36912"/>
            <a:ext cx="4752528" cy="356439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cxnSp>
        <p:nvCxnSpPr>
          <p:cNvPr id="4" name="Прямая со стрелкой 3"/>
          <p:cNvCxnSpPr/>
          <p:nvPr/>
        </p:nvCxnSpPr>
        <p:spPr>
          <a:xfrm flipV="1">
            <a:off x="2555776" y="5013176"/>
            <a:ext cx="540060" cy="1052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123728" y="2924944"/>
            <a:ext cx="65526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48627" y="5828178"/>
            <a:ext cx="1032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Челнок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2148" y="2650155"/>
            <a:ext cx="2013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ремизная рамка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4735751"/>
            <a:ext cx="1656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нити основы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4" name="Прямая со стрелкой 13"/>
          <p:cNvCxnSpPr>
            <a:stCxn id="12" idx="3"/>
          </p:cNvCxnSpPr>
          <p:nvPr/>
        </p:nvCxnSpPr>
        <p:spPr>
          <a:xfrm flipV="1">
            <a:off x="2052400" y="4169497"/>
            <a:ext cx="741093" cy="750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033718" y="4552504"/>
            <a:ext cx="792088" cy="3579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272" y="361262"/>
            <a:ext cx="4020666" cy="324604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9" name="Прямоугольник 18"/>
          <p:cNvSpPr/>
          <p:nvPr/>
        </p:nvSpPr>
        <p:spPr>
          <a:xfrm>
            <a:off x="5364088" y="1319799"/>
            <a:ext cx="9925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зев</a:t>
            </a:r>
            <a:endParaRPr lang="ru-RU" sz="40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1520" y="841914"/>
            <a:ext cx="40219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4 апреля 1785 года англичанин </a:t>
            </a:r>
            <a:r>
              <a:rPr lang="ru-RU" dirty="0" err="1"/>
              <a:t>Картрайт</a:t>
            </a:r>
            <a:r>
              <a:rPr lang="ru-RU" dirty="0"/>
              <a:t> получил патент на механический ткацкий станок.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202199" y="3610827"/>
            <a:ext cx="361827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Имя изобретателя первого ткацкого станка неизвестно. Однако принцип, заложенный этим человеком, жив до сих </a:t>
            </a:r>
            <a:r>
              <a:rPr lang="ru-RU" sz="1600" dirty="0" smtClean="0"/>
              <a:t>пор: </a:t>
            </a:r>
            <a:r>
              <a:rPr lang="ru-RU" sz="1600" dirty="0" smtClean="0"/>
              <a:t>с</a:t>
            </a:r>
            <a:r>
              <a:rPr lang="ru-RU" sz="1600" dirty="0" smtClean="0"/>
              <a:t>начала </a:t>
            </a:r>
            <a:r>
              <a:rPr lang="ru-RU" sz="1600" dirty="0"/>
              <a:t>ремизная рамка поднимает четную часть нитей, потом в образовавшийся зев продевают челнок, затем 2 ремизная рамка поднимает нечетную часть нитей основы, а четные опускаются, челнок проходит в образовавшийся зев снова</a:t>
            </a:r>
            <a:r>
              <a:rPr lang="ru-RU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514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286" y="2967335"/>
            <a:ext cx="68594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внимание</a:t>
            </a:r>
            <a:endParaRPr lang="ru-RU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331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1003</TotalTime>
  <Words>211</Words>
  <Application>Microsoft Office PowerPoint</Application>
  <PresentationFormat>Экран (4:3)</PresentationFormat>
  <Paragraphs>38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UO</dc:creator>
  <cp:lastModifiedBy>ALLA</cp:lastModifiedBy>
  <cp:revision>29</cp:revision>
  <dcterms:created xsi:type="dcterms:W3CDTF">2014-11-25T11:59:36Z</dcterms:created>
  <dcterms:modified xsi:type="dcterms:W3CDTF">2014-12-15T14:28:39Z</dcterms:modified>
</cp:coreProperties>
</file>