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70" r:id="rId7"/>
    <p:sldId id="259" r:id="rId8"/>
    <p:sldId id="262" r:id="rId9"/>
    <p:sldId id="263" r:id="rId10"/>
    <p:sldId id="269" r:id="rId11"/>
    <p:sldId id="271" r:id="rId12"/>
    <p:sldId id="272" r:id="rId13"/>
    <p:sldId id="265" r:id="rId14"/>
    <p:sldId id="266" r:id="rId15"/>
    <p:sldId id="267" r:id="rId16"/>
    <p:sldId id="273" r:id="rId17"/>
    <p:sldId id="268" r:id="rId18"/>
    <p:sldId id="274" r:id="rId1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246BFA9-316E-43AB-9640-CCE432EB1BDE}">
          <p14:sldIdLst>
            <p14:sldId id="256"/>
            <p14:sldId id="257"/>
            <p14:sldId id="258"/>
            <p14:sldId id="260"/>
            <p14:sldId id="261"/>
            <p14:sldId id="270"/>
            <p14:sldId id="259"/>
            <p14:sldId id="262"/>
            <p14:sldId id="263"/>
            <p14:sldId id="269"/>
            <p14:sldId id="271"/>
            <p14:sldId id="272"/>
            <p14:sldId id="265"/>
            <p14:sldId id="266"/>
            <p14:sldId id="267"/>
            <p14:sldId id="273"/>
            <p14:sldId id="268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3366CC"/>
    <a:srgbClr val="660033"/>
    <a:srgbClr val="003399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70" d="100"/>
          <a:sy n="70" d="100"/>
        </p:scale>
        <p:origin x="-13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BFDEE3-3E05-4A66-9B60-0A20B037DF6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PowerPoint_Presentation3.pptx"/><Relationship Id="rId5" Type="http://schemas.openxmlformats.org/officeDocument/2006/relationships/package" Target="../embeddings/Microsoft_PowerPoint_Presentation2.pptx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187624" y="5445125"/>
            <a:ext cx="6624736" cy="64770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663300"/>
                </a:solidFill>
              </a:rPr>
              <a:t>Математика 3 класс</a:t>
            </a:r>
            <a:endParaRPr lang="es-ES" sz="4800" b="1" dirty="0">
              <a:solidFill>
                <a:srgbClr val="66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864836"/>
              </p:ext>
            </p:extLst>
          </p:nvPr>
        </p:nvGraphicFramePr>
        <p:xfrm>
          <a:off x="2286000" y="17145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Презентация" r:id="rId3" imgW="4570378" imgH="3427533" progId="PowerPoint.Show.12">
                  <p:embed/>
                </p:oleObj>
              </mc:Choice>
              <mc:Fallback>
                <p:oleObj name="Презентация" r:id="rId3" imgW="4570378" imgH="342753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0" y="1714500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762151"/>
              </p:ext>
            </p:extLst>
          </p:nvPr>
        </p:nvGraphicFramePr>
        <p:xfrm>
          <a:off x="2286000" y="17145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Презентация" r:id="rId5" imgW="4570378" imgH="3427533" progId="PowerPoint.Show.12">
                  <p:embed/>
                </p:oleObj>
              </mc:Choice>
              <mc:Fallback>
                <p:oleObj name="Презентация" r:id="rId5" imgW="4570378" imgH="342753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0" y="1714500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202548"/>
              </p:ext>
            </p:extLst>
          </p:nvPr>
        </p:nvGraphicFramePr>
        <p:xfrm>
          <a:off x="2286000" y="17145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Презентация" r:id="rId6" imgW="4570378" imgH="3427533" progId="PowerPoint.Show.12">
                  <p:embed/>
                </p:oleObj>
              </mc:Choice>
              <mc:Fallback>
                <p:oleObj name="Презентация" r:id="rId6" imgW="4570378" imgH="3427533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0" y="1714500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745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Решаем самостоятельно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4800 : 60=          </a:t>
            </a:r>
            <a:r>
              <a:rPr lang="ru-RU" dirty="0" smtClean="0"/>
              <a:t>   600:20</a:t>
            </a:r>
            <a:r>
              <a:rPr lang="ru-RU" dirty="0"/>
              <a:t>=   </a:t>
            </a:r>
          </a:p>
          <a:p>
            <a:r>
              <a:rPr lang="ru-RU" dirty="0"/>
              <a:t>3200 : 800 =           720 : 80=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072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4800 : 60=80          600:20=  30 </a:t>
            </a:r>
          </a:p>
          <a:p>
            <a:r>
              <a:rPr lang="ru-RU" dirty="0"/>
              <a:t>3200 : 800 =  4         720 : 80=9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67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Решаем </a:t>
            </a:r>
            <a:r>
              <a:rPr lang="ru-RU" dirty="0" smtClean="0"/>
              <a:t>задачу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Стр. 100 № 5 (а)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5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300 : 20 = 15 (раз)</a:t>
            </a:r>
          </a:p>
          <a:p>
            <a:r>
              <a:rPr lang="ru-RU" dirty="0" smtClean="0"/>
              <a:t>Ответ: в 15 раз колибри легче голубя.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5470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ошибки и исправь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900 : 90 = 900 : 9 : 10 =9</a:t>
            </a:r>
          </a:p>
          <a:p>
            <a:r>
              <a:rPr lang="ru-RU" dirty="0" smtClean="0"/>
              <a:t>360 : 60 = </a:t>
            </a:r>
            <a:r>
              <a:rPr lang="ru-RU" dirty="0" smtClean="0"/>
              <a:t>360 </a:t>
            </a:r>
            <a:r>
              <a:rPr lang="ru-RU" dirty="0" smtClean="0"/>
              <a:t>: 10 : 50 = 7 (ост. 1)</a:t>
            </a:r>
          </a:p>
          <a:p>
            <a:r>
              <a:rPr lang="ru-RU" dirty="0" smtClean="0"/>
              <a:t>720 :80 = 720 : 8 : 10 = 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13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900 : 90 = 900 : 9 : 10 =</a:t>
            </a:r>
            <a:r>
              <a:rPr lang="ru-RU" dirty="0" smtClean="0"/>
              <a:t>9  </a:t>
            </a:r>
            <a:r>
              <a:rPr lang="ru-RU" dirty="0" smtClean="0">
                <a:solidFill>
                  <a:srgbClr val="00B050"/>
                </a:solidFill>
              </a:rPr>
              <a:t>10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ru-RU" dirty="0"/>
              <a:t>360 : </a:t>
            </a:r>
            <a:r>
              <a:rPr lang="ru-RU" dirty="0" smtClean="0"/>
              <a:t> 60 </a:t>
            </a:r>
            <a:r>
              <a:rPr lang="ru-RU" dirty="0"/>
              <a:t>= </a:t>
            </a:r>
            <a:r>
              <a:rPr lang="ru-RU" dirty="0" smtClean="0"/>
              <a:t> 360 : </a:t>
            </a:r>
            <a:r>
              <a:rPr lang="ru-RU" dirty="0"/>
              <a:t>10 : 50 = 7 (ост. 1)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360 : 60 = 360 : 10 : 6 =6</a:t>
            </a:r>
          </a:p>
          <a:p>
            <a:r>
              <a:rPr lang="ru-RU" dirty="0" smtClean="0"/>
              <a:t>720 </a:t>
            </a:r>
            <a:r>
              <a:rPr lang="ru-RU" dirty="0"/>
              <a:t>:80 = 720 : 8 : 10 = 9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220072" y="1700808"/>
            <a:ext cx="288032" cy="43204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4932040" y="2276872"/>
            <a:ext cx="432048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5796136" y="2276872"/>
            <a:ext cx="1872208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01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Чему учились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Продолжите фразы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Я научился сегодня на уроке …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Я могу объяснить другому …</a:t>
            </a:r>
          </a:p>
          <a:p>
            <a:r>
              <a:rPr lang="ru-RU" dirty="0">
                <a:latin typeface="Calibri"/>
                <a:ea typeface="Calibri"/>
                <a:cs typeface="Times New Roman"/>
              </a:rPr>
              <a:t>Мне еще надо поработать над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51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Р.т</a:t>
            </a:r>
            <a:r>
              <a:rPr lang="ru-RU" dirty="0" smtClean="0"/>
              <a:t>. стр.62 №1,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16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Выбери и запиши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ru-RU" dirty="0" smtClean="0"/>
              <a:t>346, 108, 250, 315, 900 </a:t>
            </a:r>
          </a:p>
          <a:p>
            <a:r>
              <a:rPr lang="ru-RU" dirty="0" smtClean="0"/>
              <a:t>Числа, которые делятся без остатка</a:t>
            </a:r>
          </a:p>
          <a:p>
            <a:r>
              <a:rPr lang="ru-RU" dirty="0" smtClean="0"/>
              <a:t>А)на 2</a:t>
            </a:r>
          </a:p>
          <a:p>
            <a:r>
              <a:rPr lang="ru-RU" dirty="0" smtClean="0"/>
              <a:t>Б)на 3</a:t>
            </a:r>
          </a:p>
          <a:p>
            <a:r>
              <a:rPr lang="ru-RU" dirty="0" smtClean="0"/>
              <a:t>В)на 5</a:t>
            </a:r>
          </a:p>
          <a:p>
            <a:r>
              <a:rPr lang="ru-RU" dirty="0" smtClean="0"/>
              <a:t>Г)на 9</a:t>
            </a:r>
          </a:p>
          <a:p>
            <a:r>
              <a:rPr lang="ru-RU" dirty="0" smtClean="0"/>
              <a:t>Д)на 10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Вспомни, объясни!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Вычисли </a:t>
            </a:r>
          </a:p>
          <a:p>
            <a:r>
              <a:rPr lang="ru-RU" dirty="0" smtClean="0"/>
              <a:t>200 : 10=       400 : 100=</a:t>
            </a:r>
          </a:p>
          <a:p>
            <a:r>
              <a:rPr lang="ru-RU" dirty="0" smtClean="0"/>
              <a:t>Объясни деление чисел на 10, 100 и 1000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524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Запиши и вычисли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4800 </a:t>
            </a:r>
            <a:r>
              <a:rPr lang="ru-RU" dirty="0" smtClean="0"/>
              <a:t>: 60=    </a:t>
            </a:r>
          </a:p>
          <a:p>
            <a:r>
              <a:rPr lang="ru-RU" dirty="0" smtClean="0"/>
              <a:t>3200 : 800 =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333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: Деление на круглое число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Цель: научиться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5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Исследуем деление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1"/>
            <a:ext cx="8964488" cy="4320479"/>
          </a:xfrm>
        </p:spPr>
        <p:txBody>
          <a:bodyPr/>
          <a:lstStyle/>
          <a:p>
            <a:r>
              <a:rPr lang="ru-RU" dirty="0" smtClean="0"/>
              <a:t>Разделите </a:t>
            </a:r>
            <a:r>
              <a:rPr lang="ru-RU" dirty="0"/>
              <a:t>прямоугольник сначала пополам, а потом каждую половину на 10 частей.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сколько частей разделили?</a:t>
            </a:r>
          </a:p>
          <a:p>
            <a:r>
              <a:rPr lang="ru-RU" dirty="0"/>
              <a:t>Второй прямоугольник разделить сначала на 10 одинаковых частей, потом каждую часть - пополам.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сколько частей разделили? </a:t>
            </a:r>
          </a:p>
        </p:txBody>
      </p:sp>
    </p:spTree>
    <p:extLst>
      <p:ext uri="{BB962C8B-B14F-4D97-AF65-F5344CB8AC3E}">
        <p14:creationId xmlns:p14="http://schemas.microsoft.com/office/powerpoint/2010/main" val="418259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парах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Составьте алгоритм деления на круглое число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62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1.Представить </a:t>
            </a:r>
            <a:r>
              <a:rPr lang="ru-RU" dirty="0"/>
              <a:t>делитель в виде двух множителей, один из которых 10 (100)</a:t>
            </a:r>
          </a:p>
          <a:p>
            <a:r>
              <a:rPr lang="ru-RU" dirty="0"/>
              <a:t>2.Делим сначала на 10(100)</a:t>
            </a:r>
          </a:p>
          <a:p>
            <a:r>
              <a:rPr lang="ru-RU" dirty="0"/>
              <a:t>3.Делим на второй множитель</a:t>
            </a:r>
          </a:p>
        </p:txBody>
      </p:sp>
    </p:spTree>
    <p:extLst>
      <p:ext uri="{BB962C8B-B14F-4D97-AF65-F5344CB8AC3E}">
        <p14:creationId xmlns:p14="http://schemas.microsoft.com/office/powerpoint/2010/main" val="369731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Потренируемся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Учебник стр.100 №3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951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5279</TotalTime>
  <Words>339</Words>
  <Application>Microsoft Office PowerPoint</Application>
  <PresentationFormat>Экран (4:3)</PresentationFormat>
  <Paragraphs>60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Diseño predeterminado</vt:lpstr>
      <vt:lpstr>Презентация</vt:lpstr>
      <vt:lpstr>Математика 3 класс</vt:lpstr>
      <vt:lpstr>Выбери и запиши</vt:lpstr>
      <vt:lpstr>Вспомни, объясни!</vt:lpstr>
      <vt:lpstr>Запиши и вычисли</vt:lpstr>
      <vt:lpstr>Тема : Деление на круглое число</vt:lpstr>
      <vt:lpstr>Исследуем деление</vt:lpstr>
      <vt:lpstr>Работа в парах</vt:lpstr>
      <vt:lpstr>Алгоритм</vt:lpstr>
      <vt:lpstr>Потренируемся </vt:lpstr>
      <vt:lpstr>Презентация PowerPoint</vt:lpstr>
      <vt:lpstr>Решаем самостоятельно</vt:lpstr>
      <vt:lpstr>Проверь</vt:lpstr>
      <vt:lpstr>Решаем задачу</vt:lpstr>
      <vt:lpstr>Проверяем</vt:lpstr>
      <vt:lpstr>Найди ошибки и исправь</vt:lpstr>
      <vt:lpstr>Проверь</vt:lpstr>
      <vt:lpstr>Чему учились</vt:lpstr>
      <vt:lpstr>Домашнее задание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Максим</cp:lastModifiedBy>
  <cp:revision>733</cp:revision>
  <dcterms:created xsi:type="dcterms:W3CDTF">2010-05-23T14:28:12Z</dcterms:created>
  <dcterms:modified xsi:type="dcterms:W3CDTF">2014-04-15T18:46:47Z</dcterms:modified>
</cp:coreProperties>
</file>