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BA335-242E-4E13-A0C4-97019404AF72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A46FD-D23B-49EC-857F-AB05F93BB4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166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A46FD-D23B-49EC-857F-AB05F93BB43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A46FD-D23B-49EC-857F-AB05F93BB43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346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29C8-86E3-4B96-B808-66D0084E9FA1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147592-3025-4ECB-A4A0-837ED86640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29C8-86E3-4B96-B808-66D0084E9FA1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7592-3025-4ECB-A4A0-837ED8664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29C8-86E3-4B96-B808-66D0084E9FA1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7592-3025-4ECB-A4A0-837ED8664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8A29C8-86E3-4B96-B808-66D0084E9FA1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3147592-3025-4ECB-A4A0-837ED86640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29C8-86E3-4B96-B808-66D0084E9FA1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7592-3025-4ECB-A4A0-837ED86640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29C8-86E3-4B96-B808-66D0084E9FA1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7592-3025-4ECB-A4A0-837ED86640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7592-3025-4ECB-A4A0-837ED86640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29C8-86E3-4B96-B808-66D0084E9FA1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29C8-86E3-4B96-B808-66D0084E9FA1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7592-3025-4ECB-A4A0-837ED86640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29C8-86E3-4B96-B808-66D0084E9FA1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7592-3025-4ECB-A4A0-837ED8664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8A29C8-86E3-4B96-B808-66D0084E9FA1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147592-3025-4ECB-A4A0-837ED86640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29C8-86E3-4B96-B808-66D0084E9FA1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147592-3025-4ECB-A4A0-837ED86640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78A29C8-86E3-4B96-B808-66D0084E9FA1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3147592-3025-4ECB-A4A0-837ED86640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420888"/>
            <a:ext cx="8686800" cy="15395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Деление </a:t>
            </a:r>
            <a:b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трёхзначное число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4365104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Аношкина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Надежда Константиновна,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МОУ «СОШ №41» 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г.Саратова</a:t>
            </a:r>
            <a:endParaRPr lang="ru-RU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36840"/>
          </a:xfrm>
        </p:spPr>
        <p:txBody>
          <a:bodyPr>
            <a:normAutofit/>
          </a:bodyPr>
          <a:lstStyle/>
          <a:p>
            <a:pPr algn="ctr"/>
            <a:r>
              <a:rPr lang="ru-RU" sz="6600" dirty="0">
                <a:solidFill>
                  <a:srgbClr val="7030A0"/>
                </a:solidFill>
              </a:rPr>
              <a:t>Деление </a:t>
            </a:r>
            <a:br>
              <a:rPr lang="ru-RU" sz="6600" dirty="0">
                <a:solidFill>
                  <a:srgbClr val="7030A0"/>
                </a:solidFill>
              </a:rPr>
            </a:br>
            <a:r>
              <a:rPr lang="ru-RU" sz="6600" dirty="0">
                <a:solidFill>
                  <a:srgbClr val="7030A0"/>
                </a:solidFill>
              </a:rPr>
              <a:t>на трёхзначное число</a:t>
            </a:r>
            <a:br>
              <a:rPr lang="ru-RU" sz="6600" dirty="0">
                <a:solidFill>
                  <a:srgbClr val="7030A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078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928992" cy="9003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Алгоритм деления на трехзначное число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484784"/>
            <a:ext cx="54726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Находим  первое неполное делимое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2852936"/>
            <a:ext cx="54726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Определяем количество цифр частного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5600289"/>
            <a:ext cx="54726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Находим  остаток (если он есть)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4221088"/>
            <a:ext cx="54726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Находим  цифры в каждом разряде частного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995936" y="2276872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3995936" y="3645024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3995936" y="5024225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6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Задача №317</a:t>
            </a:r>
            <a:endParaRPr lang="ru-RU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392106"/>
            <a:ext cx="8496944" cy="276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7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Решение задачи №317</a:t>
            </a:r>
            <a:endParaRPr lang="ru-RU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276872"/>
            <a:ext cx="78488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960 : 2 = 480 (км) – проехал каждый поезд</a:t>
            </a:r>
          </a:p>
          <a:p>
            <a:pPr marL="457200" indent="-457200">
              <a:buAutoNum type="arabicParenR"/>
            </a:pPr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480 : 60 = 8 (ч) – ехал первый поезд</a:t>
            </a:r>
          </a:p>
          <a:p>
            <a:pPr marL="457200" indent="-457200">
              <a:buAutoNum type="arabicParenR"/>
            </a:pPr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480 : 80 = 6 (ч) – ехал второй поезд</a:t>
            </a:r>
          </a:p>
          <a:p>
            <a:pPr marL="457200" indent="-457200">
              <a:buAutoNum type="arabicParenR"/>
            </a:pPr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 – 6 = 2 (ч)</a:t>
            </a:r>
          </a:p>
          <a:p>
            <a:pPr marL="457200" indent="-457200">
              <a:buAutoNum type="arabicParenR"/>
            </a:pP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arenR"/>
            </a:pPr>
            <a:endParaRPr lang="ru-RU" sz="2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Ответ: первый поезд затратил на путь до встречи на 2 часа больше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88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6582" y="683491"/>
            <a:ext cx="4969163" cy="496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1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600" y="558746"/>
            <a:ext cx="7128792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Блок-схема: перфолента 2"/>
          <p:cNvSpPr/>
          <p:nvPr/>
        </p:nvSpPr>
        <p:spPr>
          <a:xfrm>
            <a:off x="971600" y="3789040"/>
            <a:ext cx="2671510" cy="228143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Стр. 64, №320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1850757" y="2890982"/>
            <a:ext cx="365970" cy="1399530"/>
          </a:xfrm>
          <a:custGeom>
            <a:avLst/>
            <a:gdLst>
              <a:gd name="connsiteX0" fmla="*/ 365970 w 365970"/>
              <a:gd name="connsiteY0" fmla="*/ 0 h 1399530"/>
              <a:gd name="connsiteX1" fmla="*/ 14988 w 365970"/>
              <a:gd name="connsiteY1" fmla="*/ 480291 h 1399530"/>
              <a:gd name="connsiteX2" fmla="*/ 79643 w 365970"/>
              <a:gd name="connsiteY2" fmla="*/ 849745 h 1399530"/>
              <a:gd name="connsiteX3" fmla="*/ 218188 w 365970"/>
              <a:gd name="connsiteY3" fmla="*/ 1366982 h 1399530"/>
              <a:gd name="connsiteX4" fmla="*/ 218188 w 365970"/>
              <a:gd name="connsiteY4" fmla="*/ 1302327 h 1399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970" h="1399530">
                <a:moveTo>
                  <a:pt x="365970" y="0"/>
                </a:moveTo>
                <a:cubicBezTo>
                  <a:pt x="214339" y="169333"/>
                  <a:pt x="62709" y="338667"/>
                  <a:pt x="14988" y="480291"/>
                </a:cubicBezTo>
                <a:cubicBezTo>
                  <a:pt x="-32733" y="621915"/>
                  <a:pt x="45776" y="701963"/>
                  <a:pt x="79643" y="849745"/>
                </a:cubicBezTo>
                <a:cubicBezTo>
                  <a:pt x="113510" y="997527"/>
                  <a:pt x="195097" y="1291552"/>
                  <a:pt x="218188" y="1366982"/>
                </a:cubicBezTo>
                <a:cubicBezTo>
                  <a:pt x="241279" y="1442412"/>
                  <a:pt x="229733" y="1372369"/>
                  <a:pt x="218188" y="1302327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18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56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92467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Домашнее </a:t>
            </a:r>
            <a:r>
              <a:rPr lang="ru-RU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задание.</a:t>
            </a:r>
            <a:br>
              <a:rPr lang="ru-RU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Стр. 64, №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319.</a:t>
            </a:r>
            <a:r>
              <a:rPr lang="ru-RU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52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4248472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7030A0"/>
                </a:solidFill>
              </a:rPr>
              <a:t>- Если у Вас сегодня всё получалось, то наклейте на доску такой смайлик. </a:t>
            </a:r>
            <a:r>
              <a:rPr lang="ru-RU" sz="4000" dirty="0" smtClean="0">
                <a:solidFill>
                  <a:srgbClr val="7030A0"/>
                </a:solidFill>
              </a:rPr>
              <a:t/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>
                <a:solidFill>
                  <a:srgbClr val="7030A0"/>
                </a:solidFill>
              </a:rPr>
              <a:t/>
            </a:r>
            <a:br>
              <a:rPr lang="ru-RU" sz="4000" dirty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> </a:t>
            </a:r>
            <a:r>
              <a:rPr lang="ru-RU" sz="4000" dirty="0">
                <a:solidFill>
                  <a:srgbClr val="7030A0"/>
                </a:solidFill>
              </a:rPr>
              <a:t/>
            </a:r>
            <a:br>
              <a:rPr lang="ru-RU" sz="4000" dirty="0">
                <a:solidFill>
                  <a:srgbClr val="7030A0"/>
                </a:solidFill>
              </a:rPr>
            </a:br>
            <a:r>
              <a:rPr lang="ru-RU" sz="4000" dirty="0">
                <a:solidFill>
                  <a:srgbClr val="7030A0"/>
                </a:solidFill>
              </a:rPr>
              <a:t>- Если не всё удавалось, то такой.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852936"/>
            <a:ext cx="1327513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1439" y="4653136"/>
            <a:ext cx="1170601" cy="117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31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564632"/>
          </a:xfrm>
        </p:spPr>
        <p:txBody>
          <a:bodyPr>
            <a:normAutofit/>
          </a:bodyPr>
          <a:lstStyle/>
          <a:p>
            <a:pPr algn="ctr"/>
            <a:r>
              <a:rPr lang="ru-RU" sz="7200" b="1" i="1" dirty="0" smtClean="0">
                <a:solidFill>
                  <a:srgbClr val="7030A0"/>
                </a:solidFill>
              </a:rPr>
              <a:t>СПАСИБО !</a:t>
            </a:r>
            <a:endParaRPr lang="ru-RU" sz="72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10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52400"/>
            <a:ext cx="7571184" cy="586888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Добрый день и добрый час,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Мы начнём урок сейчас.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Тихо дети сели,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Тишине открыли двери,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На уроке пусть сидит,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Будет шумно – улетит.</a:t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3" y="692696"/>
            <a:ext cx="8297538" cy="51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1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3911"/>
            <a:ext cx="9144000" cy="651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352839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u="sng" dirty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Задача 1</a:t>
            </a:r>
            <a:r>
              <a:rPr lang="ru-RU" sz="3600" dirty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3600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3600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3600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3600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3600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Кощей </a:t>
            </a:r>
            <a:r>
              <a:rPr lang="ru-RU" sz="3600" dirty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запер похищенную Василису Прекрасную в своем замке далеко, за тридевять земель. Три девять земель – это сколько? 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52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435672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7030A0"/>
                </a:solidFill>
              </a:rPr>
              <a:t>Задача </a:t>
            </a:r>
            <a:r>
              <a:rPr lang="ru-RU" sz="3600" dirty="0" smtClean="0">
                <a:solidFill>
                  <a:srgbClr val="7030A0"/>
                </a:solidFill>
              </a:rPr>
              <a:t>2. </a:t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В </a:t>
            </a:r>
            <a:r>
              <a:rPr lang="ru-RU" sz="3600" dirty="0">
                <a:solidFill>
                  <a:srgbClr val="7030A0"/>
                </a:solidFill>
              </a:rPr>
              <a:t>поисках Царевны-Лягушки Иван-царевич обследовал 4 болота, в каждом из которых встретил по 10 лягушек. Сколько лягушек перецеловал Иван-царевич прежде, чем нашел Царевну? </a:t>
            </a:r>
          </a:p>
        </p:txBody>
      </p:sp>
    </p:spTree>
    <p:extLst>
      <p:ext uri="{BB962C8B-B14F-4D97-AF65-F5344CB8AC3E}">
        <p14:creationId xmlns:p14="http://schemas.microsoft.com/office/powerpoint/2010/main" val="344292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148808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7030A0"/>
                </a:solidFill>
              </a:rPr>
              <a:t>Задача 3. </a:t>
            </a:r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err="1" smtClean="0">
                <a:solidFill>
                  <a:srgbClr val="7030A0"/>
                </a:solidFill>
              </a:rPr>
              <a:t>Шестиголовый</a:t>
            </a:r>
            <a:r>
              <a:rPr lang="ru-RU" sz="3600" dirty="0" smtClean="0">
                <a:solidFill>
                  <a:srgbClr val="7030A0"/>
                </a:solidFill>
              </a:rPr>
              <a:t> </a:t>
            </a:r>
            <a:r>
              <a:rPr lang="ru-RU" sz="3600" dirty="0">
                <a:solidFill>
                  <a:srgbClr val="7030A0"/>
                </a:solidFill>
              </a:rPr>
              <a:t>Змей Горыныч вызвал на бой трех богатырей. Один богатырь прогулял битву. Сколько голов придется во время битвы на каждого дисциплинированного богатыря? </a:t>
            </a:r>
          </a:p>
        </p:txBody>
      </p:sp>
    </p:spTree>
    <p:extLst>
      <p:ext uri="{BB962C8B-B14F-4D97-AF65-F5344CB8AC3E}">
        <p14:creationId xmlns:p14="http://schemas.microsoft.com/office/powerpoint/2010/main" val="419647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580856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7030A0"/>
                </a:solidFill>
              </a:rPr>
              <a:t>Задача 4. </a:t>
            </a:r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Три </a:t>
            </a:r>
            <a:r>
              <a:rPr lang="ru-RU" sz="3600" dirty="0">
                <a:solidFill>
                  <a:srgbClr val="7030A0"/>
                </a:solidFill>
              </a:rPr>
              <a:t>Бабы-Яги пришли на именины к одному Кощею Бессмертному. Каждая Баба-Яга принесла по 2 расчески. Сколько расчесок получил от бабушек совершенно лысый Кощей Бессмертный? </a:t>
            </a:r>
          </a:p>
        </p:txBody>
      </p:sp>
    </p:spTree>
    <p:extLst>
      <p:ext uri="{BB962C8B-B14F-4D97-AF65-F5344CB8AC3E}">
        <p14:creationId xmlns:p14="http://schemas.microsoft.com/office/powerpoint/2010/main" val="247149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0327" y="868217"/>
            <a:ext cx="4996874" cy="483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144</Words>
  <Application>Microsoft Office PowerPoint</Application>
  <PresentationFormat>Экран (4:3)</PresentationFormat>
  <Paragraphs>33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Деление  на трёхзначное число    </vt:lpstr>
      <vt:lpstr>Добрый день и добрый час, Мы начнём урок сейчас. Тихо дети сели, Тишине открыли двери, На уроке пусть сидит, Будет шумно – улетит. </vt:lpstr>
      <vt:lpstr> </vt:lpstr>
      <vt:lpstr>Презентация PowerPoint</vt:lpstr>
      <vt:lpstr>Задача 1.   Кощей запер похищенную Василису Прекрасную в своем замке далеко, за тридевять земель. Три девять земель – это сколько? </vt:lpstr>
      <vt:lpstr>Задача 2.   В поисках Царевны-Лягушки Иван-царевич обследовал 4 болота, в каждом из которых встретил по 10 лягушек. Сколько лягушек перецеловал Иван-царевич прежде, чем нашел Царевну? </vt:lpstr>
      <vt:lpstr>Задача 3.   Шестиголовый Змей Горыныч вызвал на бой трех богатырей. Один богатырь прогулял битву. Сколько голов придется во время битвы на каждого дисциплинированного богатыря? </vt:lpstr>
      <vt:lpstr>Задача 4.   Три Бабы-Яги пришли на именины к одному Кощею Бессмертному. Каждая Баба-Яга принесла по 2 расчески. Сколько расчесок получил от бабушек совершенно лысый Кощей Бессмертный? </vt:lpstr>
      <vt:lpstr> </vt:lpstr>
      <vt:lpstr>Деление  на трёхзначное число  </vt:lpstr>
      <vt:lpstr>Алгоритм деления на трехзначное число</vt:lpstr>
      <vt:lpstr>Задача №317</vt:lpstr>
      <vt:lpstr>Решение задачи №317</vt:lpstr>
      <vt:lpstr>  </vt:lpstr>
      <vt:lpstr>  </vt:lpstr>
      <vt:lpstr> </vt:lpstr>
      <vt:lpstr>Домашнее задание.  Стр. 64, №319. </vt:lpstr>
      <vt:lpstr>- Если у Вас сегодня всё получалось, то наклейте на доску такой смайлик.     - Если не всё удавалось, то такой. </vt:lpstr>
      <vt:lpstr>СПАСИБО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 в 4 классе  «Деление  на трёхзначное число»</dc:title>
  <dc:creator>Нина</dc:creator>
  <cp:lastModifiedBy>Vladimir</cp:lastModifiedBy>
  <cp:revision>30</cp:revision>
  <dcterms:created xsi:type="dcterms:W3CDTF">2014-03-16T05:37:34Z</dcterms:created>
  <dcterms:modified xsi:type="dcterms:W3CDTF">2014-06-04T18:22:50Z</dcterms:modified>
</cp:coreProperties>
</file>