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-90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D0FB-19CA-4CEB-A643-681A76B4625F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FB12-E82D-4433-B4F4-87ED58AF2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218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D0FB-19CA-4CEB-A643-681A76B4625F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FB12-E82D-4433-B4F4-87ED58AF2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567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D0FB-19CA-4CEB-A643-681A76B4625F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FB12-E82D-4433-B4F4-87ED58AF2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679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D0FB-19CA-4CEB-A643-681A76B4625F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FB12-E82D-4433-B4F4-87ED58AF2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830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D0FB-19CA-4CEB-A643-681A76B4625F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FB12-E82D-4433-B4F4-87ED58AF2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885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D0FB-19CA-4CEB-A643-681A76B4625F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FB12-E82D-4433-B4F4-87ED58AF2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382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D0FB-19CA-4CEB-A643-681A76B4625F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FB12-E82D-4433-B4F4-87ED58AF2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1772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D0FB-19CA-4CEB-A643-681A76B4625F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FB12-E82D-4433-B4F4-87ED58AF2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990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D0FB-19CA-4CEB-A643-681A76B4625F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FB12-E82D-4433-B4F4-87ED58AF2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52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D0FB-19CA-4CEB-A643-681A76B4625F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FB12-E82D-4433-B4F4-87ED58AF2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09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D0FB-19CA-4CEB-A643-681A76B4625F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FB12-E82D-4433-B4F4-87ED58AF2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86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9D0FB-19CA-4CEB-A643-681A76B4625F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FFB12-E82D-4433-B4F4-87ED58AF2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970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Повторяем задачи и примеры.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3 класс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756"/>
          </a:xfrm>
        </p:spPr>
        <p:txBody>
          <a:bodyPr/>
          <a:lstStyle/>
          <a:p>
            <a:r>
              <a:rPr lang="ru-RU" dirty="0" smtClean="0"/>
              <a:t>Задача 1.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270861"/>
            <a:ext cx="10515600" cy="4906102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Сторона квадрата равна 6 см, а стороны прямоугольника – 4 см и 9см. Сравни площади и периметры этих фигур.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xmlns="" val="2980394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743"/>
          </a:xfrm>
        </p:spPr>
        <p:txBody>
          <a:bodyPr/>
          <a:lstStyle/>
          <a:p>
            <a:r>
              <a:rPr lang="ru-RU" dirty="0" smtClean="0"/>
              <a:t>Задача 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56841"/>
            <a:ext cx="10515600" cy="4720122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За три дня мастерская переплела 1521 книгу.  В первый день она переплела третью часть всех книг, во второй день – на 217 книг больше, чем в первый. Сколько книг переплела мастерская в третий день?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xmlns="" val="1872839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6976"/>
            <a:ext cx="10515600" cy="6509287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1.В трёх одинаковых бочонках 117 кг топлёного масла. Сколько кг масла в 6 таких бочонках?</a:t>
            </a:r>
          </a:p>
          <a:p>
            <a:r>
              <a:rPr lang="ru-RU" sz="4400" b="1" dirty="0" smtClean="0"/>
              <a:t>2.В магазин привезли 7 ящиков мясных консервов по 24 банки в каждом и 4 ящика овощных консервов по 16 банок в каждом. Сколько всего банок привезли?</a:t>
            </a:r>
          </a:p>
          <a:p>
            <a:pPr marL="0" indent="0">
              <a:buNone/>
            </a:pPr>
            <a:r>
              <a:rPr lang="ru-RU" sz="4400" b="1" dirty="0" smtClean="0"/>
              <a:t>992:8                        323·7</a:t>
            </a:r>
          </a:p>
          <a:p>
            <a:pPr marL="0" indent="0">
              <a:buNone/>
            </a:pPr>
            <a:r>
              <a:rPr lang="ru-RU" sz="4400" b="1" dirty="0" smtClean="0"/>
              <a:t>4554:3                      248·8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xmlns="" val="40336042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123</Words>
  <Application>Microsoft Office PowerPoint</Application>
  <PresentationFormat>Произвольный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Повторяем задачи и примеры.</vt:lpstr>
      <vt:lpstr>Задача 1.</vt:lpstr>
      <vt:lpstr>Задача 2.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1.</dc:title>
  <dc:creator>Teacher</dc:creator>
  <cp:lastModifiedBy>Admin</cp:lastModifiedBy>
  <cp:revision>6</cp:revision>
  <cp:lastPrinted>2014-05-20T06:45:20Z</cp:lastPrinted>
  <dcterms:created xsi:type="dcterms:W3CDTF">2014-05-20T06:45:16Z</dcterms:created>
  <dcterms:modified xsi:type="dcterms:W3CDTF">2014-06-10T16:55:21Z</dcterms:modified>
</cp:coreProperties>
</file>