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EDE26A-8B16-4F9D-A398-31592261675C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1B758E-E182-44D6-80E0-C1DECA768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80108"/>
          </a:xfrm>
        </p:spPr>
        <p:txBody>
          <a:bodyPr/>
          <a:lstStyle/>
          <a:p>
            <a:r>
              <a:rPr lang="ru-RU" dirty="0" smtClean="0"/>
              <a:t>Уральский Афон. </a:t>
            </a:r>
            <a:r>
              <a:rPr lang="ru-RU" smtClean="0"/>
              <a:t>Белогорский </a:t>
            </a:r>
            <a:r>
              <a:rPr lang="ru-RU" smtClean="0"/>
              <a:t>монастырь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63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Вечная память Вам, </a:t>
            </a:r>
            <a:r>
              <a:rPr lang="ru-RU" dirty="0" err="1" smtClean="0"/>
              <a:t>белогорские</a:t>
            </a:r>
            <a:r>
              <a:rPr lang="ru-RU" dirty="0" smtClean="0"/>
              <a:t> монахи, с муками ушедшие от нас.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Пользователь\Рабочий стол\доклады детей 2 класс\medium_K800_1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992747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Пользователь\Рабочий стол\доклады детей 2 класс\medium_K800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10065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Судьба Монастыря во время революции. </a:t>
            </a:r>
            <a:r>
              <a:rPr lang="ru-RU" sz="3600" dirty="0" err="1" smtClean="0"/>
              <a:t>Крестовоздвиженский</a:t>
            </a:r>
            <a:r>
              <a:rPr lang="ru-RU" sz="3600" dirty="0" smtClean="0"/>
              <a:t> собор.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Пользователь\Рабочий стол\доклады детей 2 класс\medium_K800_img309_g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23152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medium_K800_Izobrazhenie_056_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936000" cy="29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90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Крестовоздвиженский</a:t>
            </a:r>
            <a:r>
              <a:rPr lang="ru-RU" dirty="0" smtClean="0"/>
              <a:t> собор. </a:t>
            </a:r>
            <a:br>
              <a:rPr lang="ru-RU" dirty="0" smtClean="0"/>
            </a:br>
            <a:r>
              <a:rPr lang="ru-RU" dirty="0" smtClean="0"/>
              <a:t>2012 год.</a:t>
            </a:r>
            <a:endParaRPr lang="ru-RU" dirty="0"/>
          </a:p>
        </p:txBody>
      </p:sp>
      <p:pic>
        <p:nvPicPr>
          <p:cNvPr id="2050" name="Picture 2" descr="C:\Documents and Settings\Admin\Рабочий стол\medium_0Z3E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139154" cy="47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480" y="1985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dirty="0">
                <a:solidFill>
                  <a:srgbClr val="073E87"/>
                </a:solidFill>
              </a:rPr>
              <a:t>В настоящее время Белогорский монастырь является местом паломничества не только для жителей Пермского </a:t>
            </a:r>
            <a:r>
              <a:rPr lang="ru-RU" sz="2800" dirty="0" smtClean="0">
                <a:solidFill>
                  <a:srgbClr val="073E87"/>
                </a:solidFill>
              </a:rPr>
              <a:t>края, </a:t>
            </a:r>
            <a:r>
              <a:rPr lang="ru-RU" sz="2800" dirty="0">
                <a:solidFill>
                  <a:srgbClr val="073E87"/>
                </a:solidFill>
              </a:rPr>
              <a:t>но и для людей других регионов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38835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  презентацию учитель начальных классов  МАОУ СОШ № 124 </a:t>
            </a:r>
            <a:r>
              <a:rPr lang="ru-RU" dirty="0" err="1" smtClean="0"/>
              <a:t>Бурлай</a:t>
            </a:r>
            <a:r>
              <a:rPr lang="ru-RU" dirty="0" smtClean="0"/>
              <a:t> Ольга </a:t>
            </a:r>
            <a:r>
              <a:rPr lang="ru-RU" dirty="0" err="1" smtClean="0"/>
              <a:t>Флюровна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3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Основатель Белогорского монастыря.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«</a:t>
            </a:r>
            <a:r>
              <a:rPr lang="ru-RU" sz="1200" i="1" dirty="0"/>
              <a:t>Случилось мне быть по делам миссии в 1890 году в заводе </a:t>
            </a:r>
            <a:r>
              <a:rPr lang="ru-RU" sz="1200" i="1" dirty="0" err="1"/>
              <a:t>Бымовском</a:t>
            </a:r>
            <a:r>
              <a:rPr lang="ru-RU" sz="1200" i="1" dirty="0"/>
              <a:t>. По окончании миссионерских собеседований со старообрядцами в квартиру мою, в доме единоверческого священника отца Петра </a:t>
            </a:r>
            <a:r>
              <a:rPr lang="ru-RU" sz="1200" i="1" dirty="0" err="1"/>
              <a:t>Сарафанова</a:t>
            </a:r>
            <a:r>
              <a:rPr lang="ru-RU" sz="1200" i="1" dirty="0"/>
              <a:t>, нарочито для свидания со мной прибыли два священника из Юго-</a:t>
            </a:r>
            <a:r>
              <a:rPr lang="ru-RU" sz="1200" i="1" dirty="0" err="1"/>
              <a:t>Кнауфского</a:t>
            </a:r>
            <a:r>
              <a:rPr lang="ru-RU" sz="1200" i="1" dirty="0"/>
              <a:t> завода, церковный староста и местный народный учитель. При разговоре о Белой горе они возбудили во мне сильнейшее желание лично посмотреть ее…</a:t>
            </a:r>
            <a:r>
              <a:rPr lang="ru-RU" sz="1200" dirty="0"/>
              <a:t>» — вспоминал отец Стефан </a:t>
            </a:r>
            <a:r>
              <a:rPr lang="ru-RU" sz="1200" dirty="0" err="1"/>
              <a:t>Луканин</a:t>
            </a:r>
            <a:r>
              <a:rPr lang="ru-RU" sz="1200" dirty="0"/>
              <a:t> свое первое знакомство с Белой горой. После услышанного, «в порыве восторга» и не смотря на позднее время, все собрались и отправились за 12 верст на Белую гору… На гору прибыли лишь к рассвету… Это было в три часа поутру 9 июня 1890 года. Взойдя на Гору, отец Стефан уже не сомневался, что это место создано для миссионерского монастыря. На горе поставили небольшой деревянный крест. Так было положено начало созданию </a:t>
            </a:r>
            <a:r>
              <a:rPr lang="ru-RU" sz="1200" dirty="0" err="1"/>
              <a:t>Белогорской</a:t>
            </a:r>
            <a:r>
              <a:rPr lang="ru-RU" sz="1200" dirty="0"/>
              <a:t> обители.</a:t>
            </a:r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1026" name="Picture 2" descr="C:\Documents and Settings\Пользователь\Рабочий стол\доклады детей 2 класс\medium_K800_2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19178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2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Белая гора.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Современное время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Начало 20 века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доклады детей 2 класс\medium_K800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424395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Пользователь\Рабочий стол\доклады детей 2 класс\medium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78741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4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36912"/>
            <a:ext cx="3822192" cy="34472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600" dirty="0"/>
          </a:p>
          <a:p>
            <a:r>
              <a:rPr lang="ru-RU" sz="6400" dirty="0"/>
              <a:t>В феврале 1894 года закончено строительство первого </a:t>
            </a:r>
            <a:r>
              <a:rPr lang="ru-RU" sz="6400" dirty="0" smtClean="0"/>
              <a:t>деревянного </a:t>
            </a:r>
            <a:r>
              <a:rPr lang="ru-RU" sz="6400" dirty="0"/>
              <a:t>Свято-Николаевского храма. Освящение храма состоялось 22 февраля 1894 года. Торжество сопровождалось уникальным действом — освящением пяти тысяч хлебов — в воспоминание описанного в Евангелии насыщении пяти тысяч человек и в предсказание широчайшей благотворительности будущей обители.</a:t>
            </a:r>
          </a:p>
          <a:p>
            <a:r>
              <a:rPr lang="ru-RU" sz="6400" dirty="0"/>
              <a:t>В этот же день отец </a:t>
            </a:r>
            <a:r>
              <a:rPr lang="ru-RU" sz="6400" dirty="0" err="1"/>
              <a:t>Варлаам</a:t>
            </a:r>
            <a:r>
              <a:rPr lang="ru-RU" sz="6400" dirty="0"/>
              <a:t> рукоположен в иеромонахи и назначен управляющим новостроящегося миссионерского монастыря на Белой горе.</a:t>
            </a:r>
          </a:p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Пользователь\Рабочий стол\доклады детей 2 класс\medium_K800_28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9100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1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12 июня 1894 года освящена закладка </a:t>
            </a:r>
            <a:r>
              <a:rPr lang="ru-RU" dirty="0" err="1"/>
              <a:t>Иверского</a:t>
            </a:r>
            <a:r>
              <a:rPr lang="ru-RU" dirty="0"/>
              <a:t> (верхнего, летнего) храма. Сооружение храма велось быстрыми темпами. Уже 30 мая 1895 года на </a:t>
            </a:r>
            <a:r>
              <a:rPr lang="ru-RU" dirty="0" err="1"/>
              <a:t>Иверский</a:t>
            </a:r>
            <a:r>
              <a:rPr lang="ru-RU" dirty="0"/>
              <a:t> храм были водружены золоченые кресты, пожертвованные кунгурским купцом Ф.Т. </a:t>
            </a:r>
            <a:r>
              <a:rPr lang="ru-RU" dirty="0" err="1"/>
              <a:t>Шишигиным</a:t>
            </a:r>
            <a:r>
              <a:rPr lang="ru-RU" dirty="0"/>
              <a:t>. К началу лета 1895 года постройка храма была закончена и 29 июня, при многотысячном стечении народа, епископ Пермский Петр торжественно освятил главный храм обители в честь </a:t>
            </a:r>
            <a:r>
              <a:rPr lang="ru-RU" dirty="0" err="1"/>
              <a:t>Иверской</a:t>
            </a:r>
            <a:r>
              <a:rPr lang="ru-RU" dirty="0"/>
              <a:t> иконы Божией Матери. Красивая галерея окружала </a:t>
            </a:r>
            <a:r>
              <a:rPr lang="ru-RU" dirty="0" err="1"/>
              <a:t>Иверский</a:t>
            </a:r>
            <a:r>
              <a:rPr lang="ru-RU" dirty="0"/>
              <a:t> храм со всех сторон - на ней могли разместиться до 1,5 тысяч богомольцев, не попавших в храм из-за многолюдности.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Рабочий стол\доклады детей 2 класс\medium_K800_16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61316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8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Серафимо</a:t>
            </a:r>
            <a:r>
              <a:rPr lang="ru-RU" dirty="0" smtClean="0"/>
              <a:t>-Алексеевского скита.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5 км от Белогорского монастыря было освящено место под строительство </a:t>
            </a:r>
            <a:r>
              <a:rPr lang="ru-RU" dirty="0" err="1"/>
              <a:t>Серафимо-Алексеевского</a:t>
            </a:r>
            <a:r>
              <a:rPr lang="ru-RU" dirty="0"/>
              <a:t> скита. 10 сентября рясофорный послушник Георгий Кузнецов (впоследствии настоятель скита игумен Серафим) поставил на освященном месте небольшой деревянный крест, как залог будущей обители. Официальным днем основания скита считается 19 июля 1903 года. В этот день были торжественно открыты мощи великого Саровского подвижника. 24 июня 1904 года Епископ Пермский и Соликамский Иоанн заложил, в ските храм в честь преподобного Серафима Саровского чудотворца. Через год, 22 июня 1905 года, храм был закончен. Храм был освящен Епископом Пермский и Соликамский Никанором и в этот же день Епископ рукоположил иеродиакона Серафима в сан иеромонаха.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ск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224000" cy="31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60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717640"/>
            <a:ext cx="3822192" cy="34472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24 июня 1902 года возведен в сан игумена отец </a:t>
            </a:r>
            <a:r>
              <a:rPr lang="ru-RU" dirty="0" err="1"/>
              <a:t>Варлаам</a:t>
            </a:r>
            <a:r>
              <a:rPr lang="ru-RU" dirty="0"/>
              <a:t>. В этот же день состоялся большой праздник — торжественное освящение места закладки соборного храма в честь Воздвижения Креста Господня (</a:t>
            </a:r>
            <a:r>
              <a:rPr lang="ru-RU" dirty="0" err="1"/>
              <a:t>Крестовоздвиженского</a:t>
            </a:r>
            <a:r>
              <a:rPr lang="ru-RU" dirty="0"/>
              <a:t>), с пределами при нем: во имя святого Иоанна Предтечи и Крестителя Господня, святителя и чудотворца Николая </a:t>
            </a:r>
            <a:r>
              <a:rPr lang="ru-RU" dirty="0" err="1"/>
              <a:t>Мирликийского</a:t>
            </a:r>
            <a:r>
              <a:rPr lang="ru-RU" dirty="0"/>
              <a:t>. Освящение провел епископ Пермский и Соликамский Иоанн.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Пользователь\Рабочий стол\доклады детей 2 класс\medium_K800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75" y="2780928"/>
            <a:ext cx="5071867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монастыре были свои портняжная, сапожная, переплетная  мастерские.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Пользователь\Рабочий стол\доклады детей 2 класс\medium_K800_9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83599"/>
            <a:ext cx="2859671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Пользователь\Рабочий стол\доклады детей 2 класс\medium_K800_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4256880"/>
            <a:ext cx="280571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Пользователь\Рабочий стол\доклады детей 2 класс\medium_K800_24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269575"/>
            <a:ext cx="2913627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Пользователь\Рабочий стол\доклады детей 2 класс\medium_K800_21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3538"/>
            <a:ext cx="302154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2780928"/>
            <a:ext cx="3822192" cy="344728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dirty="0">
                <a:solidFill>
                  <a:srgbClr val="073E87"/>
                </a:solidFill>
              </a:rPr>
              <a:t>Когда к власти пришли большевики то начались гонения на церковь, были уничтожены церкви, храмы, монастыри. Священнослужители и монахи подвергались пыткам и расстрелам, эта же участь постигла и монахов Белогорского монастыря.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987824" y="2636912"/>
            <a:ext cx="3822192" cy="3447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767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625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Уральский Афон. Белогорский монастырь.</vt:lpstr>
      <vt:lpstr>Основатель Белогорского монастыря.</vt:lpstr>
      <vt:lpstr>Белая гора.</vt:lpstr>
      <vt:lpstr>Презентация PowerPoint</vt:lpstr>
      <vt:lpstr>Презентация PowerPoint</vt:lpstr>
      <vt:lpstr>Создание Серафимо-Алексеевского скита.</vt:lpstr>
      <vt:lpstr>Презентация PowerPoint</vt:lpstr>
      <vt:lpstr>В монастыре были свои портняжная, сапожная, переплетная  мастерские.</vt:lpstr>
      <vt:lpstr>Презентация PowerPoint</vt:lpstr>
      <vt:lpstr>Вечная память Вам, белогорские монахи, с муками ушедшие от нас.</vt:lpstr>
      <vt:lpstr>Судьба Монастыря во время революции. Крестовоздвиженский собор.</vt:lpstr>
      <vt:lpstr>Крестовоздвиженский собор.  2012 год.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Марина Исламова</cp:lastModifiedBy>
  <cp:revision>14</cp:revision>
  <dcterms:created xsi:type="dcterms:W3CDTF">2013-11-27T06:49:05Z</dcterms:created>
  <dcterms:modified xsi:type="dcterms:W3CDTF">2015-02-28T16:50:50Z</dcterms:modified>
</cp:coreProperties>
</file>