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59" r:id="rId5"/>
    <p:sldId id="264" r:id="rId6"/>
    <p:sldId id="265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1196752"/>
            <a:ext cx="511256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solidFill>
                  <a:srgbClr val="C00000"/>
                </a:solidFill>
                <a:latin typeface="Book Antiqua" pitchFamily="18" charset="0"/>
                <a:ea typeface="+mj-ea"/>
                <a:cs typeface="+mj-cs"/>
              </a:rPr>
              <a:t>Мишка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solidFill>
                  <a:srgbClr val="C00000"/>
                </a:solidFill>
                <a:latin typeface="Book Antiqua" pitchFamily="18" charset="0"/>
                <a:ea typeface="+mj-ea"/>
                <a:cs typeface="+mj-cs"/>
              </a:rPr>
              <a:t>с сердечком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5" name="Содержимое 3" descr="1300581633_315_nevseoboi_com_ua.jpg"/>
          <p:cNvPicPr>
            <a:picLocks noChangeAspect="1"/>
          </p:cNvPicPr>
          <p:nvPr/>
        </p:nvPicPr>
        <p:blipFill>
          <a:blip r:embed="rId2" cstate="print"/>
          <a:srcRect l="-7821" t="-3382" r="40759" b="-10415"/>
          <a:stretch>
            <a:fillRect/>
          </a:stretch>
        </p:blipFill>
        <p:spPr>
          <a:xfrm>
            <a:off x="4917531" y="3389320"/>
            <a:ext cx="3341386" cy="31483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869160"/>
            <a:ext cx="5400600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Нарисуйте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овальное наклоненное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лицо.</a:t>
            </a:r>
            <a:endParaRPr lang="ru-RU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kak_prosto_narisovat_mishku_s_serdechkom_karandashom_pojetapno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8133" r="49287" b="18227"/>
          <a:stretch>
            <a:fillRect/>
          </a:stretch>
        </p:blipFill>
        <p:spPr>
          <a:xfrm>
            <a:off x="2699792" y="620688"/>
            <a:ext cx="4032448" cy="379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509120"/>
            <a:ext cx="5904656" cy="1800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О</a:t>
            </a: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пределите </a:t>
            </a: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середину и расположение глаз, </a:t>
            </a: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потом </a:t>
            </a: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нарисуйте нос, глаза и ротик </a:t>
            </a: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у </a:t>
            </a:r>
            <a:r>
              <a:rPr lang="ru-RU" sz="2800" dirty="0" smtClean="0">
                <a:solidFill>
                  <a:srgbClr val="C00000"/>
                </a:solidFill>
                <a:latin typeface="Book Antiqua" pitchFamily="18" charset="0"/>
              </a:rPr>
              <a:t>мишки. </a:t>
            </a:r>
            <a:endParaRPr lang="ru-RU" sz="28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kak_prosto_narisovat_mishku_s_serdechkom_karandashom_pojetapno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8724" t="18133" r="-116" b="18227"/>
          <a:stretch>
            <a:fillRect/>
          </a:stretch>
        </p:blipFill>
        <p:spPr>
          <a:xfrm>
            <a:off x="2843808" y="692696"/>
            <a:ext cx="4104456" cy="381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5013176"/>
            <a:ext cx="4968552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Рисуем ушки, спину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и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лапки.</a:t>
            </a:r>
            <a:endParaRPr lang="ru-RU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Содержимое 4" descr="kak_prosto_narisovat_mishku_s_serdechkom_karandashom_pojetapno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043" t="3814" r="20169"/>
          <a:stretch>
            <a:fillRect/>
          </a:stretch>
        </p:blipFill>
        <p:spPr>
          <a:xfrm>
            <a:off x="2915816" y="692696"/>
            <a:ext cx="4392488" cy="4353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4869160"/>
            <a:ext cx="5544616" cy="142617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Нарисуйте прямую, ось сердечка, потом опираясь на нее рисуем само сердце.</a:t>
            </a:r>
            <a:endParaRPr lang="ru-RU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Содержимое 4" descr="kak_prosto_narisovat_mishku_s_serdechkom_karandashom_pojetapno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430" t="2223" r="24942"/>
          <a:stretch>
            <a:fillRect/>
          </a:stretch>
        </p:blipFill>
        <p:spPr>
          <a:xfrm>
            <a:off x="2987824" y="476672"/>
            <a:ext cx="3960440" cy="442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869160"/>
            <a:ext cx="7272808" cy="15121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Сотрите лишние линии, чтоб получилось, как на картинке,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        потом </a:t>
            </a:r>
            <a:r>
              <a:rPr lang="ru-RU" sz="2800" dirty="0" smtClean="0">
                <a:solidFill>
                  <a:srgbClr val="C00000"/>
                </a:solidFill>
              </a:rPr>
              <a:t>нарисуйте вторую лапу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                и вокруг много </a:t>
            </a:r>
            <a:r>
              <a:rPr lang="ru-RU" sz="2800" dirty="0" smtClean="0">
                <a:solidFill>
                  <a:srgbClr val="C00000"/>
                </a:solidFill>
              </a:rPr>
              <a:t>сердечек.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kak_prosto_narisovat_mishku_s_serdechkom_karandashom_pojetapno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87" t="3182" r="2153" b="6131"/>
          <a:stretch>
            <a:fillRect/>
          </a:stretch>
        </p:blipFill>
        <p:spPr>
          <a:xfrm>
            <a:off x="2051720" y="620688"/>
            <a:ext cx="576064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4941168"/>
            <a:ext cx="4608512" cy="13541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Н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аш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милый мишка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с </a:t>
            </a:r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сердечком готов.</a:t>
            </a:r>
            <a:endParaRPr lang="ru-RU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Содержимое 4" descr="kak_prosto_narisovat_mishku_s_serdechkom_karandashom_pojetapno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773" t="3182" r="2154" b="2949"/>
          <a:stretch>
            <a:fillRect/>
          </a:stretch>
        </p:blipFill>
        <p:spPr>
          <a:xfrm>
            <a:off x="1979712" y="548680"/>
            <a:ext cx="5616624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опия kak_prosto_narisovat_mishku_s_serdechkom_karandashom_pojetapno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110" t="1370"/>
          <a:stretch>
            <a:fillRect/>
          </a:stretch>
        </p:blipFill>
        <p:spPr>
          <a:xfrm>
            <a:off x="1475656" y="404664"/>
            <a:ext cx="6840760" cy="5277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Нарисуйте овальное наклоненное лицо.</vt:lpstr>
      <vt:lpstr>Определите середину и расположение глаз, потом нарисуйте нос, глаза и ротик  у мишки. </vt:lpstr>
      <vt:lpstr>Рисуем ушки, спину  и лапки.</vt:lpstr>
      <vt:lpstr>Нарисуйте прямую, ось сердечка, потом опираясь на нее рисуем само сердце.</vt:lpstr>
      <vt:lpstr>Сотрите лишние линии, чтоб получилось, как на картинке,            потом нарисуйте вторую лапу                    и вокруг много сердечек.</vt:lpstr>
      <vt:lpstr>Наш милый мишка  с сердечком готов.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18</cp:revision>
  <dcterms:created xsi:type="dcterms:W3CDTF">2013-07-29T17:42:42Z</dcterms:created>
  <dcterms:modified xsi:type="dcterms:W3CDTF">2014-02-10T11:11:53Z</dcterms:modified>
</cp:coreProperties>
</file>