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Шаблон презентации &quot;Люблю читать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11560" y="476672"/>
            <a:ext cx="74888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chemeClr val="accent2"/>
                </a:solidFill>
                <a:latin typeface="Georgia" pitchFamily="18" charset="0"/>
              </a:rPr>
              <a:t>Сложение  вида:  26 + 7.</a:t>
            </a:r>
            <a:endParaRPr lang="ru-RU" sz="4400" b="1" i="1" dirty="0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51520" y="1412196"/>
            <a:ext cx="856895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познакомить с новым приемом сложения; </a:t>
            </a: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развивать навыки счета; </a:t>
            </a: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продолжать работу над </a:t>
            </a: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задачами изученных видов.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Шаблон (фон) презентации. Часть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3528" y="1052736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Georgia" pitchFamily="18" charset="0"/>
              </a:rPr>
              <a:t>Лена  прыгнула  через скакалку  25  раз,  Маша – 35 раз, Таня – 30. На сколько больше прыжков сделала Маша, чем Таня? На сколько  меньше  прыжков  сделала Лена, чем  Маша? 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2636912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>
                <a:latin typeface="Georgia" pitchFamily="18" charset="0"/>
              </a:rPr>
              <a:t>Что  обозначают  выражения,  записанные  по  условию</a:t>
            </a:r>
          </a:p>
          <a:p>
            <a:r>
              <a:rPr lang="ru-RU" sz="2400" u="sng" dirty="0" smtClean="0">
                <a:latin typeface="Georgia" pitchFamily="18" charset="0"/>
              </a:rPr>
              <a:t>задачи? </a:t>
            </a:r>
            <a:endParaRPr lang="ru-RU" sz="2400" u="sng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4077072"/>
            <a:ext cx="84249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     25 + 30                           35 + 30</a:t>
            </a:r>
          </a:p>
          <a:p>
            <a:endParaRPr lang="ru-RU" sz="3200" b="1" dirty="0" smtClean="0">
              <a:latin typeface="Georgia" pitchFamily="18" charset="0"/>
            </a:endParaRPr>
          </a:p>
          <a:p>
            <a:endParaRPr lang="ru-RU" sz="3200" b="1" dirty="0" smtClean="0">
              <a:latin typeface="Georgia" pitchFamily="18" charset="0"/>
            </a:endParaRPr>
          </a:p>
          <a:p>
            <a:r>
              <a:rPr lang="ru-RU" sz="3200" b="1" dirty="0" smtClean="0">
                <a:latin typeface="Georgia" pitchFamily="18" charset="0"/>
              </a:rPr>
              <a:t>      25 + 30 + 35                                 30 – 25 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3429000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  <a:latin typeface="Georgia" pitchFamily="18" charset="0"/>
              </a:rPr>
              <a:t>прыгнули Лена и   Таня</a:t>
            </a:r>
          </a:p>
          <a:p>
            <a:pPr algn="ctr"/>
            <a:endParaRPr lang="ru-RU" sz="2400" b="1" dirty="0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76056" y="3429000"/>
            <a:ext cx="3240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  <a:latin typeface="Georgia" pitchFamily="18" charset="0"/>
              </a:rPr>
              <a:t>прыгнули Маша </a:t>
            </a:r>
          </a:p>
          <a:p>
            <a:pPr algn="ctr"/>
            <a:r>
              <a:rPr lang="ru-RU" sz="2400" b="1" dirty="0" smtClean="0">
                <a:solidFill>
                  <a:schemeClr val="accent2"/>
                </a:solidFill>
                <a:latin typeface="Georgia" pitchFamily="18" charset="0"/>
              </a:rPr>
              <a:t>и   Таня</a:t>
            </a:r>
            <a:endParaRPr lang="ru-RU" sz="2400" b="1" dirty="0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4941168"/>
            <a:ext cx="390844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/>
                </a:solidFill>
                <a:latin typeface="Georgia" pitchFamily="18" charset="0"/>
              </a:rPr>
              <a:t>прыгнули   Лена, Таня</a:t>
            </a:r>
          </a:p>
          <a:p>
            <a:pPr algn="ctr"/>
            <a:r>
              <a:rPr lang="ru-RU" sz="2400" b="1" dirty="0" smtClean="0">
                <a:solidFill>
                  <a:schemeClr val="accent2"/>
                </a:solidFill>
                <a:latin typeface="Georgia" pitchFamily="18" charset="0"/>
              </a:rPr>
              <a:t>и  Маша</a:t>
            </a:r>
            <a:endParaRPr lang="ru-RU" sz="2400" b="1" dirty="0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58853" y="4869160"/>
            <a:ext cx="42851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/>
                </a:solidFill>
                <a:latin typeface="Georgia" pitchFamily="18" charset="0"/>
              </a:rPr>
              <a:t>На сколько больше  прыжков</a:t>
            </a:r>
          </a:p>
          <a:p>
            <a:pPr algn="ctr"/>
            <a:r>
              <a:rPr lang="ru-RU" sz="2000" b="1" dirty="0" smtClean="0">
                <a:solidFill>
                  <a:schemeClr val="accent2"/>
                </a:solidFill>
                <a:latin typeface="Georgia" pitchFamily="18" charset="0"/>
              </a:rPr>
              <a:t> сделала Таня , чем Лена?</a:t>
            </a:r>
            <a:endParaRPr lang="ru-RU" sz="2000" b="1" dirty="0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594928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/>
                </a:solidFill>
                <a:latin typeface="Georgia" pitchFamily="18" charset="0"/>
              </a:rPr>
              <a:t>На сколько меньше  прыжков</a:t>
            </a:r>
          </a:p>
          <a:p>
            <a:pPr algn="ctr"/>
            <a:r>
              <a:rPr lang="ru-RU" sz="2000" b="1" dirty="0" smtClean="0">
                <a:solidFill>
                  <a:schemeClr val="accent2"/>
                </a:solidFill>
                <a:latin typeface="Georgia" pitchFamily="18" charset="0"/>
              </a:rPr>
              <a:t> сделала Лена , чем Таня?</a:t>
            </a:r>
            <a:endParaRPr lang="ru-RU" sz="2000" b="1" dirty="0">
              <a:solidFill>
                <a:schemeClr val="accent2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Шаблон (фон) презентации. Часть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9512" y="1484784"/>
            <a:ext cx="8964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Georgia" pitchFamily="18" charset="0"/>
              </a:rPr>
              <a:t>Дополните   до   30  числа:  </a:t>
            </a:r>
            <a:r>
              <a:rPr lang="ru-RU" sz="2800" b="1" dirty="0" smtClean="0">
                <a:solidFill>
                  <a:schemeClr val="accent2"/>
                </a:solidFill>
                <a:latin typeface="Georgia" pitchFamily="18" charset="0"/>
              </a:rPr>
              <a:t>28,  25,  27,  24,  23.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3284984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Georgia" pitchFamily="18" charset="0"/>
              </a:rPr>
              <a:t>Дополните   до   60  числа:  </a:t>
            </a:r>
            <a:r>
              <a:rPr lang="ru-RU" sz="2800" b="1" dirty="0" smtClean="0">
                <a:solidFill>
                  <a:schemeClr val="accent2"/>
                </a:solidFill>
                <a:latin typeface="Georgia" pitchFamily="18" charset="0"/>
              </a:rPr>
              <a:t>52,  56,  59,  51.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Шаблон (фон) презентации. Часть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3528" y="1052736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Georgia" pitchFamily="18" charset="0"/>
              </a:rPr>
              <a:t>Найди  значения  выражений:</a:t>
            </a:r>
          </a:p>
          <a:p>
            <a:r>
              <a:rPr lang="ru-RU" sz="2400" b="1" dirty="0" smtClean="0">
                <a:latin typeface="Georgia" pitchFamily="18" charset="0"/>
              </a:rPr>
              <a:t>29 + 1 + 8 =               46 + 4 + 5 =                  34 + 6 + 1 =</a:t>
            </a:r>
          </a:p>
          <a:p>
            <a:r>
              <a:rPr lang="ru-RU" sz="2400" b="1" dirty="0" smtClean="0">
                <a:latin typeface="Georgia" pitchFamily="18" charset="0"/>
              </a:rPr>
              <a:t>57 + 3 + 4 =               45 + 5 + 4 =                  58 + 2 + 3 = </a:t>
            </a:r>
          </a:p>
          <a:p>
            <a:r>
              <a:rPr lang="ru-RU" sz="2400" b="1" dirty="0" smtClean="0">
                <a:latin typeface="Georgia" pitchFamily="18" charset="0"/>
              </a:rPr>
              <a:t>58 + 2 + 7 =               29 + 1 + 7 =                  46 + 4 + 4 =</a:t>
            </a:r>
          </a:p>
          <a:p>
            <a:r>
              <a:rPr lang="ru-RU" sz="2400" b="1" dirty="0" smtClean="0">
                <a:latin typeface="Georgia" pitchFamily="18" charset="0"/>
              </a:rPr>
              <a:t>34 + 6 + 2 =              57 + 3 + 6 =                   45 + 5 + 2 =</a:t>
            </a:r>
          </a:p>
          <a:p>
            <a:endParaRPr lang="ru-RU" sz="2400" b="1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3429000"/>
            <a:ext cx="8712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Georgia" pitchFamily="18" charset="0"/>
              </a:rPr>
              <a:t>     Подумай !  Какие  равенства  ты  можешь  использовать  для  вычисления  значений  выражений :</a:t>
            </a:r>
          </a:p>
          <a:p>
            <a:endParaRPr lang="ru-RU" sz="2400" dirty="0" smtClean="0">
              <a:latin typeface="Georgia" pitchFamily="18" charset="0"/>
            </a:endParaRPr>
          </a:p>
          <a:p>
            <a:r>
              <a:rPr lang="ru-RU" sz="2400" dirty="0" smtClean="0">
                <a:latin typeface="Georgia" pitchFamily="18" charset="0"/>
              </a:rPr>
              <a:t>   58 + 5 =                         34 + 8 =                       45 + 5 =</a:t>
            </a:r>
          </a:p>
          <a:p>
            <a:r>
              <a:rPr lang="ru-RU" sz="2400" dirty="0" smtClean="0">
                <a:latin typeface="Georgia" pitchFamily="18" charset="0"/>
              </a:rPr>
              <a:t>   57 + 9 =                         29 + 8 =                       46 + 8 =</a:t>
            </a:r>
            <a:endParaRPr lang="ru-RU" sz="2400" dirty="0"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95736" y="141277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38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95736" y="1772816"/>
            <a:ext cx="5838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64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95736" y="2132856"/>
            <a:ext cx="5533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67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95736" y="2492896"/>
            <a:ext cx="6480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42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48064" y="1412776"/>
            <a:ext cx="5533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55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148064" y="1772816"/>
            <a:ext cx="5693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54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48064" y="2132856"/>
            <a:ext cx="5469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37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76056" y="2564904"/>
            <a:ext cx="5822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66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316416" y="1412776"/>
            <a:ext cx="535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41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316416" y="1772816"/>
            <a:ext cx="575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63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316416" y="2132856"/>
            <a:ext cx="5693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54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316416" y="2492896"/>
            <a:ext cx="561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52</a:t>
            </a:r>
            <a:endParaRPr lang="ru-RU" sz="2400" b="1" dirty="0">
              <a:latin typeface="Georgia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Шаблон (фон) презентации. Часть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9512" y="1052736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u="sng" dirty="0" smtClean="0">
                <a:latin typeface="Georgia" pitchFamily="18" charset="0"/>
              </a:rPr>
              <a:t>Можно ли  утверждать,  что  значения  выражений  в  каждой  паре  одинаковы?</a:t>
            </a:r>
            <a:endParaRPr lang="ru-RU" sz="2400" u="sng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132856"/>
            <a:ext cx="87129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Georgia" pitchFamily="18" charset="0"/>
              </a:rPr>
              <a:t>29 + 1 + 6                  46 + 4 + 5                        57 + 3 + 5</a:t>
            </a:r>
          </a:p>
          <a:p>
            <a:r>
              <a:rPr lang="ru-RU" sz="2400" b="1" dirty="0" smtClean="0">
                <a:latin typeface="Georgia" pitchFamily="18" charset="0"/>
              </a:rPr>
              <a:t>29 + 7                         46 + 9                               57 + 8</a:t>
            </a:r>
          </a:p>
          <a:p>
            <a:endParaRPr lang="ru-RU" sz="2400" b="1" dirty="0" smtClean="0">
              <a:latin typeface="Georgia" pitchFamily="18" charset="0"/>
            </a:endParaRPr>
          </a:p>
          <a:p>
            <a:endParaRPr lang="ru-RU" sz="2400" b="1" dirty="0" smtClean="0">
              <a:latin typeface="Georgia" pitchFamily="18" charset="0"/>
            </a:endParaRPr>
          </a:p>
          <a:p>
            <a:r>
              <a:rPr lang="ru-RU" sz="2400" b="1" dirty="0" smtClean="0">
                <a:latin typeface="Georgia" pitchFamily="18" charset="0"/>
              </a:rPr>
              <a:t>68 + 2 + 5                  87 + 3 + 6                        36 + 4 + 2</a:t>
            </a:r>
          </a:p>
          <a:p>
            <a:r>
              <a:rPr lang="ru-RU" sz="2400" b="1" dirty="0" smtClean="0">
                <a:latin typeface="Georgia" pitchFamily="18" charset="0"/>
              </a:rPr>
              <a:t>68 + 7                         87 + 9                                36 + 6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4725144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Georgia" pitchFamily="18" charset="0"/>
              </a:rPr>
              <a:t>   Какое  свойство  сложения  ты  можешь  использовать  для   обоснования   своего   ответа? </a:t>
            </a:r>
            <a:endParaRPr lang="ru-RU" sz="2400" dirty="0">
              <a:latin typeface="Georgia" pitchFamily="18" charset="0"/>
            </a:endParaRPr>
          </a:p>
        </p:txBody>
      </p:sp>
      <p:pic>
        <p:nvPicPr>
          <p:cNvPr id="6" name="Picture 10" descr="Шаблон (фон) презентации. Часть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95536" y="1484784"/>
            <a:ext cx="874846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Georgia" pitchFamily="18" charset="0"/>
              </a:rPr>
              <a:t>Объясни, как получены выражения, записанные в каждом равенстве справа.</a:t>
            </a:r>
          </a:p>
          <a:p>
            <a:r>
              <a:rPr lang="ru-RU" sz="2400" dirty="0" smtClean="0">
                <a:latin typeface="Georgia" pitchFamily="18" charset="0"/>
              </a:rPr>
              <a:t>Найди значения этих выражений:</a:t>
            </a:r>
          </a:p>
          <a:p>
            <a:endParaRPr lang="ru-RU" sz="2400" dirty="0" smtClean="0">
              <a:latin typeface="Georgia" pitchFamily="18" charset="0"/>
            </a:endParaRPr>
          </a:p>
          <a:p>
            <a:pPr algn="ctr"/>
            <a:r>
              <a:rPr lang="ru-RU" sz="2800" b="1" dirty="0" smtClean="0">
                <a:latin typeface="Georgia" pitchFamily="18" charset="0"/>
              </a:rPr>
              <a:t>38 + 2 + 7 = 38 + 9</a:t>
            </a:r>
          </a:p>
          <a:p>
            <a:pPr algn="ctr"/>
            <a:r>
              <a:rPr lang="ru-RU" sz="2800" b="1" dirty="0" smtClean="0">
                <a:latin typeface="Georgia" pitchFamily="18" charset="0"/>
              </a:rPr>
              <a:t>57 + 3 + 5 = 57 + 8</a:t>
            </a:r>
          </a:p>
          <a:p>
            <a:pPr algn="ctr"/>
            <a:r>
              <a:rPr lang="ru-RU" sz="2800" b="1" dirty="0" smtClean="0">
                <a:latin typeface="Georgia" pitchFamily="18" charset="0"/>
              </a:rPr>
              <a:t>76 + 4 + 3 = 76 + 7</a:t>
            </a:r>
          </a:p>
          <a:p>
            <a:pPr algn="ctr"/>
            <a:r>
              <a:rPr lang="ru-RU" sz="2800" b="1" dirty="0" smtClean="0">
                <a:latin typeface="Georgia" pitchFamily="18" charset="0"/>
              </a:rPr>
              <a:t>84 + 6 + 3 = 84 + 9</a:t>
            </a:r>
            <a:endParaRPr lang="ru-RU" sz="2800" b="1" dirty="0"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44208" y="299695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Georgia" pitchFamily="18" charset="0"/>
              </a:rPr>
              <a:t>= 47</a:t>
            </a:r>
            <a:endParaRPr lang="ru-RU" sz="2800" b="1" dirty="0"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44208" y="3429000"/>
            <a:ext cx="9765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Georgia" pitchFamily="18" charset="0"/>
              </a:rPr>
              <a:t>= </a:t>
            </a:r>
            <a:r>
              <a:rPr lang="ru-RU" sz="2800" b="1" dirty="0" smtClean="0">
                <a:latin typeface="Georgia" pitchFamily="18" charset="0"/>
              </a:rPr>
              <a:t>65</a:t>
            </a:r>
            <a:endParaRPr lang="ru-RU" sz="2800" b="1" dirty="0">
              <a:latin typeface="Georg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44208" y="3861048"/>
            <a:ext cx="9957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Georgia" pitchFamily="18" charset="0"/>
              </a:rPr>
              <a:t>= </a:t>
            </a:r>
            <a:r>
              <a:rPr lang="ru-RU" sz="2800" b="1" dirty="0" smtClean="0">
                <a:latin typeface="Georgia" pitchFamily="18" charset="0"/>
              </a:rPr>
              <a:t>83</a:t>
            </a:r>
            <a:endParaRPr lang="ru-RU" sz="2800" b="1" dirty="0"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444208" y="4293096"/>
            <a:ext cx="9861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Georgia" pitchFamily="18" charset="0"/>
              </a:rPr>
              <a:t>= </a:t>
            </a:r>
            <a:r>
              <a:rPr lang="ru-RU" sz="2800" b="1" dirty="0" smtClean="0">
                <a:latin typeface="Georgia" pitchFamily="18" charset="0"/>
              </a:rPr>
              <a:t>93</a:t>
            </a:r>
            <a:endParaRPr lang="ru-RU" sz="2800" b="1" dirty="0">
              <a:latin typeface="Georgia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409</Words>
  <Application>Microsoft Office PowerPoint</Application>
  <PresentationFormat>Экран (4:3)</PresentationFormat>
  <Paragraphs>65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маришка</dc:creator>
  <cp:lastModifiedBy>маришка</cp:lastModifiedBy>
  <cp:revision>10</cp:revision>
  <dcterms:created xsi:type="dcterms:W3CDTF">2013-11-16T16:13:30Z</dcterms:created>
  <dcterms:modified xsi:type="dcterms:W3CDTF">2013-11-16T18:39:27Z</dcterms:modified>
</cp:coreProperties>
</file>