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B847C-8E88-41AC-B912-348CDE0175A0}" type="datetimeFigureOut">
              <a:rPr lang="ru-RU" smtClean="0"/>
              <a:t>17.02.2011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EBCC2-56A8-42F6-BBA5-E56C3FDECC8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60463" y="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031875" y="4624388"/>
            <a:ext cx="4605338" cy="3732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41438" y="914400"/>
            <a:ext cx="4176712" cy="3133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0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031875" y="4624388"/>
            <a:ext cx="4605338" cy="3732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41438" y="914400"/>
            <a:ext cx="4176712" cy="3133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031875" y="4624388"/>
            <a:ext cx="4605338" cy="3732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41438" y="914400"/>
            <a:ext cx="4176712" cy="3133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031875" y="4624388"/>
            <a:ext cx="4605338" cy="3732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41438" y="914400"/>
            <a:ext cx="4176712" cy="3133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031875" y="4624388"/>
            <a:ext cx="4605338" cy="3732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41438" y="914400"/>
            <a:ext cx="4176712" cy="3133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29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031875" y="4624388"/>
            <a:ext cx="4605338" cy="3732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41438" y="914400"/>
            <a:ext cx="4176712" cy="3133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031875" y="4624388"/>
            <a:ext cx="4605338" cy="3732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41438" y="914400"/>
            <a:ext cx="4176712" cy="3133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734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031875" y="4624388"/>
            <a:ext cx="4605338" cy="3732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F1AD-44D8-4187-8B0B-F009156023F7}" type="datetimeFigureOut">
              <a:rPr lang="ru-RU" smtClean="0"/>
              <a:t>17.02.2011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9565-EBCA-4C8B-AD7C-338A321040C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F1AD-44D8-4187-8B0B-F009156023F7}" type="datetimeFigureOut">
              <a:rPr lang="ru-RU" smtClean="0"/>
              <a:t>17.02.2011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9565-EBCA-4C8B-AD7C-338A321040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F1AD-44D8-4187-8B0B-F009156023F7}" type="datetimeFigureOut">
              <a:rPr lang="ru-RU" smtClean="0"/>
              <a:t>17.02.2011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9565-EBCA-4C8B-AD7C-338A321040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F1AD-44D8-4187-8B0B-F009156023F7}" type="datetimeFigureOut">
              <a:rPr lang="ru-RU" smtClean="0"/>
              <a:t>17.02.2011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9565-EBCA-4C8B-AD7C-338A321040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F1AD-44D8-4187-8B0B-F009156023F7}" type="datetimeFigureOut">
              <a:rPr lang="ru-RU" smtClean="0"/>
              <a:t>17.02.2011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9565-EBCA-4C8B-AD7C-338A321040C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F1AD-44D8-4187-8B0B-F009156023F7}" type="datetimeFigureOut">
              <a:rPr lang="ru-RU" smtClean="0"/>
              <a:t>17.02.2011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9565-EBCA-4C8B-AD7C-338A321040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F1AD-44D8-4187-8B0B-F009156023F7}" type="datetimeFigureOut">
              <a:rPr lang="ru-RU" smtClean="0"/>
              <a:t>17.02.2011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9565-EBCA-4C8B-AD7C-338A321040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F1AD-44D8-4187-8B0B-F009156023F7}" type="datetimeFigureOut">
              <a:rPr lang="ru-RU" smtClean="0"/>
              <a:t>17.02.2011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9565-EBCA-4C8B-AD7C-338A321040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F1AD-44D8-4187-8B0B-F009156023F7}" type="datetimeFigureOut">
              <a:rPr lang="ru-RU" smtClean="0"/>
              <a:t>17.02.2011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9565-EBCA-4C8B-AD7C-338A321040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F1AD-44D8-4187-8B0B-F009156023F7}" type="datetimeFigureOut">
              <a:rPr lang="ru-RU" smtClean="0"/>
              <a:t>17.02.2011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9565-EBCA-4C8B-AD7C-338A321040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F1AD-44D8-4187-8B0B-F009156023F7}" type="datetimeFigureOut">
              <a:rPr lang="ru-RU" smtClean="0"/>
              <a:t>17.02.2011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AB99565-EBCA-4C8B-AD7C-338A321040C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C8F1AD-44D8-4187-8B0B-F009156023F7}" type="datetimeFigureOut">
              <a:rPr lang="ru-RU" smtClean="0"/>
              <a:t>17.02.2011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B99565-EBCA-4C8B-AD7C-338A321040C3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79388" y="1071563"/>
            <a:ext cx="8208962" cy="4000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ctr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000" b="1">
                <a:solidFill>
                  <a:srgbClr val="FFFFFF"/>
                </a:solidFill>
                <a:latin typeface="Tahoma" pitchFamily="32" charset="0"/>
              </a:rPr>
              <a:t>  </a:t>
            </a:r>
            <a:endParaRPr lang="en-US" sz="6000" b="1">
              <a:solidFill>
                <a:srgbClr val="FFFFFF"/>
              </a:solidFill>
              <a:latin typeface="Tahoma" pitchFamily="32" charset="0"/>
            </a:endParaRPr>
          </a:p>
          <a:p>
            <a:pPr algn="ctr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6000" b="1">
              <a:solidFill>
                <a:srgbClr val="FFFFFF"/>
              </a:solidFill>
              <a:latin typeface="Tahoma" pitchFamily="32" charset="0"/>
            </a:endParaRPr>
          </a:p>
          <a:p>
            <a:pPr algn="ctr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6000" b="1">
              <a:solidFill>
                <a:srgbClr val="FFFFFF"/>
              </a:solidFill>
              <a:latin typeface="Tahoma" pitchFamily="32" charset="0"/>
            </a:endParaRPr>
          </a:p>
          <a:p>
            <a:pPr algn="ctr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chemeClr val="tx1"/>
                </a:solidFill>
                <a:latin typeface="Tahoma" pitchFamily="32" charset="0"/>
              </a:rPr>
              <a:t>Духовно-нравственное развитие и воспитание</a:t>
            </a:r>
            <a:br>
              <a:rPr lang="ru-RU" sz="4800" b="1">
                <a:solidFill>
                  <a:schemeClr val="tx1"/>
                </a:solidFill>
                <a:latin typeface="Tahoma" pitchFamily="32" charset="0"/>
              </a:rPr>
            </a:br>
            <a:r>
              <a:rPr lang="ru-RU" sz="4800" b="1">
                <a:solidFill>
                  <a:schemeClr val="tx1"/>
                </a:solidFill>
                <a:latin typeface="Tahoma" pitchFamily="32" charset="0"/>
              </a:rPr>
              <a:t>обучающихся на ступени начального общего </a:t>
            </a:r>
          </a:p>
          <a:p>
            <a:pPr algn="ctr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chemeClr val="tx1"/>
                </a:solidFill>
                <a:latin typeface="Tahoma" pitchFamily="32" charset="0"/>
              </a:rPr>
              <a:t>образования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831850" y="360363"/>
            <a:ext cx="7808913" cy="5751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spcBef>
                <a:spcPts val="1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>
                <a:solidFill>
                  <a:srgbClr val="008080"/>
                </a:solidFill>
                <a:latin typeface="Times New Roman" pitchFamily="16" charset="0"/>
              </a:rPr>
              <a:t> </a:t>
            </a:r>
          </a:p>
        </p:txBody>
      </p:sp>
      <p:pic>
        <p:nvPicPr>
          <p:cNvPr id="8196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96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2288">
    <p:wipe dir="d"/>
    <p:sndAc>
      <p:stSnd>
        <p:snd r:embed="rId4" name="nature1.wav"/>
      </p:stSnd>
    </p:sndAc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1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360363" y="1439863"/>
            <a:ext cx="8326437" cy="395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9000" rIns="0" bIns="0" anchor="ctr"/>
          <a:lstStyle/>
          <a:p>
            <a: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000080"/>
                </a:solidFill>
                <a:latin typeface="Bitstream Vera Serif" pitchFamily="16" charset="0"/>
              </a:rPr>
              <a:t>- воспитание трудолюбия, творческого отношения к учению, труду, жизни;</a:t>
            </a: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900113" y="714356"/>
            <a:ext cx="8226425" cy="1500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>
                <a:solidFill>
                  <a:srgbClr val="0000FF"/>
                </a:solidFill>
                <a:latin typeface="Bitstream Vera Serif" pitchFamily="16" charset="0"/>
              </a:rPr>
              <a:t>3 НАПРАВЛЕНИЕ</a:t>
            </a:r>
          </a:p>
        </p:txBody>
      </p:sp>
    </p:spTree>
  </p:cSld>
  <p:clrMapOvr>
    <a:masterClrMapping/>
  </p:clrMapOvr>
  <p:transition spd="med" advTm="12288">
    <p:wipe dir="d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60475"/>
            <a:ext cx="4402138" cy="558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900113" y="293688"/>
            <a:ext cx="7786687" cy="785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7200" rIns="0" bIns="0" anchor="ctr"/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FF0000"/>
                </a:solidFill>
                <a:latin typeface="Bitstream Vera Serif" pitchFamily="16" charset="0"/>
              </a:rPr>
              <a:t>Творчество и созидание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5219700" y="1604963"/>
            <a:ext cx="3468688" cy="4695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7920" rIns="0" bIns="0"/>
          <a:lstStyle/>
          <a:p>
            <a:pPr>
              <a:lnSpc>
                <a:spcPct val="98000"/>
              </a:lnSpc>
              <a:spcAft>
                <a:spcPts val="1425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>
              <a:solidFill>
                <a:srgbClr val="000000"/>
              </a:solidFill>
              <a:latin typeface="Bitstream Vera Serif" pitchFamily="16" charset="0"/>
            </a:endParaRPr>
          </a:p>
          <a:p>
            <a:pPr>
              <a:lnSpc>
                <a:spcPct val="98000"/>
              </a:lnSpc>
              <a:spcAft>
                <a:spcPts val="1425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>
              <a:solidFill>
                <a:srgbClr val="000000"/>
              </a:solidFill>
              <a:latin typeface="Bitstream Vera Serif" pitchFamily="16" charset="0"/>
            </a:endParaRPr>
          </a:p>
          <a:p>
            <a:pPr>
              <a:lnSpc>
                <a:spcPct val="98000"/>
              </a:lnSpc>
              <a:spcAft>
                <a:spcPts val="1425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>
              <a:solidFill>
                <a:srgbClr val="000000"/>
              </a:solidFill>
              <a:latin typeface="Bitstream Vera Serif" pitchFamily="16" charset="0"/>
            </a:endParaRPr>
          </a:p>
          <a:p>
            <a:pPr>
              <a:lnSpc>
                <a:spcPct val="98000"/>
              </a:lnSpc>
              <a:spcAft>
                <a:spcPts val="1425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>
              <a:solidFill>
                <a:srgbClr val="000000"/>
              </a:solidFill>
              <a:latin typeface="Bitstream Vera Serif" pitchFamily="16" charset="0"/>
            </a:endParaRPr>
          </a:p>
          <a:p>
            <a:pPr>
              <a:lnSpc>
                <a:spcPct val="98000"/>
              </a:lnSpc>
              <a:spcAft>
                <a:spcPts val="1425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latin typeface="Bitstream Vera Serif" pitchFamily="16" charset="0"/>
              </a:rPr>
              <a:t>   Символ трудолюбия и усердия</a:t>
            </a:r>
          </a:p>
        </p:txBody>
      </p:sp>
    </p:spTree>
  </p:cSld>
  <p:clrMapOvr>
    <a:masterClrMapping/>
  </p:clrMapOvr>
  <p:transition spd="med" advTm="12288">
    <p:wipe dir="d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0475" y="1571612"/>
            <a:ext cx="6840538" cy="50720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1285853" y="500042"/>
            <a:ext cx="7000924" cy="10001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7200" rIns="0" bIns="0" anchor="ctr"/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rgbClr val="FF0000"/>
                </a:solidFill>
                <a:latin typeface="Bitstream Vera Serif" pitchFamily="16" charset="0"/>
              </a:rPr>
              <a:t>Стремление к познанию и истине</a:t>
            </a:r>
          </a:p>
        </p:txBody>
      </p:sp>
    </p:spTree>
  </p:cSld>
  <p:clrMapOvr>
    <a:masterClrMapping/>
  </p:clrMapOvr>
  <p:transition spd="med" advTm="12288">
    <p:wipe dir="d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079500"/>
            <a:ext cx="4859337" cy="5759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928663" y="0"/>
            <a:ext cx="7358113" cy="11429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7200" rIns="0" bIns="0" anchor="ctr"/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rgbClr val="FF0000"/>
                </a:solidFill>
                <a:latin typeface="Bitstream Vera Serif" pitchFamily="16" charset="0"/>
              </a:rPr>
              <a:t> Целеустремленность,</a:t>
            </a:r>
            <a:br>
              <a:rPr lang="ru-RU" sz="2800" b="1" dirty="0">
                <a:solidFill>
                  <a:srgbClr val="FF0000"/>
                </a:solidFill>
                <a:latin typeface="Bitstream Vera Serif" pitchFamily="16" charset="0"/>
              </a:rPr>
            </a:br>
            <a:r>
              <a:rPr lang="ru-RU" sz="2800" b="1" dirty="0">
                <a:solidFill>
                  <a:srgbClr val="FF0000"/>
                </a:solidFill>
                <a:latin typeface="Bitstream Vera Serif" pitchFamily="16" charset="0"/>
              </a:rPr>
              <a:t>настойчивость  и трудолюбие</a:t>
            </a:r>
          </a:p>
        </p:txBody>
      </p:sp>
    </p:spTree>
  </p:cSld>
  <p:clrMapOvr>
    <a:masterClrMapping/>
  </p:clrMapOvr>
  <p:transition spd="med" advTm="12288">
    <p:wipe dir="d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360363" y="1979613"/>
            <a:ext cx="8326437" cy="3419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9000" rIns="0" bIns="0" anchor="ctr"/>
          <a:lstStyle/>
          <a:p>
            <a: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000080"/>
                </a:solidFill>
                <a:latin typeface="Bitstream Vera Serif" pitchFamily="16" charset="0"/>
              </a:rPr>
              <a:t>- формирование ценностного отношения к здоровью и здоровому образу жизни;</a:t>
            </a: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1079500" y="928670"/>
            <a:ext cx="7602538" cy="11430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>
                <a:solidFill>
                  <a:srgbClr val="0000FF"/>
                </a:solidFill>
                <a:latin typeface="Bitstream Vera Serif" pitchFamily="16" charset="0"/>
              </a:rPr>
              <a:t>4 НАПРАВЛЕНИЕ</a:t>
            </a:r>
          </a:p>
        </p:txBody>
      </p:sp>
    </p:spTree>
  </p:cSld>
  <p:clrMapOvr>
    <a:masterClrMapping/>
  </p:clrMapOvr>
  <p:transition spd="med" advTm="12288">
    <p:wipe dir="d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857225" y="428604"/>
            <a:ext cx="7429552" cy="9286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7200" rIns="0" bIns="0" anchor="ctr"/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rgbClr val="FF0000"/>
                </a:solidFill>
                <a:latin typeface="Bitstream Vera Serif" pitchFamily="16" charset="0"/>
              </a:rPr>
              <a:t>Стремление к здоровому образу жизни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260475"/>
            <a:ext cx="7199312" cy="5143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 advTm="12288">
    <p:wipe dir="d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439863"/>
            <a:ext cx="4319587" cy="3419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071539" y="500042"/>
            <a:ext cx="7286676" cy="1071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7200" rIns="0" bIns="0" anchor="ctr"/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rgbClr val="FF0000"/>
                </a:solidFill>
                <a:latin typeface="Bitstream Vera Serif" pitchFamily="16" charset="0"/>
              </a:rPr>
              <a:t>Мы за здоровый образ жизни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4673600" y="3779838"/>
            <a:ext cx="3606800" cy="2462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3419475"/>
            <a:ext cx="4319587" cy="294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 advTm="12288">
    <p:wipe dir="d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</TotalTime>
  <Words>60</Words>
  <Application>Microsoft Office PowerPoint</Application>
  <PresentationFormat>Экран (4:3)</PresentationFormat>
  <Paragraphs>20</Paragraphs>
  <Slides>8</Slides>
  <Notes>8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2011-02-17T16:42:38Z</dcterms:created>
  <dcterms:modified xsi:type="dcterms:W3CDTF">2011-02-17T16:48:03Z</dcterms:modified>
</cp:coreProperties>
</file>