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F5BA-246F-4E51-9D28-21AEBA82AB58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586C3-B9DD-4559-AF93-C4185DB80B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60463" y="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B58CF5-8B33-45BA-B0DA-79DB7B71449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169BB4-2B9A-4E06-884A-A0C4155F8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785786" y="500042"/>
            <a:ext cx="7429552" cy="6000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rgbClr val="FFFFFF"/>
                </a:solidFill>
                <a:latin typeface="Tahoma" pitchFamily="32" charset="0"/>
              </a:rPr>
              <a:t>  </a:t>
            </a: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Духовно-нравственное развитие и воспитание</a:t>
            </a:r>
            <a:br>
              <a:rPr lang="ru-RU" sz="4800" b="1" dirty="0">
                <a:solidFill>
                  <a:schemeClr val="tx1"/>
                </a:solidFill>
                <a:latin typeface="Tahoma" pitchFamily="32" charset="0"/>
              </a:rPr>
            </a:b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обучающихся на ступени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начального общего образования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31850" y="360363"/>
            <a:ext cx="7808913" cy="575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008080"/>
                </a:solidFill>
                <a:latin typeface="Times New Roman" pitchFamily="16" charset="0"/>
              </a:rPr>
              <a:t> 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39750" y="293688"/>
            <a:ext cx="8280400" cy="583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 anchor="ctr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80"/>
                </a:solidFill>
              </a:rPr>
              <a:t>- воспитание нравственных чувств</a:t>
            </a: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80"/>
                </a:solidFill>
              </a:rPr>
              <a:t> и этического сознания;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0650"/>
            <a:ext cx="8226425" cy="1970088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FF"/>
                </a:solidFill>
              </a:rPr>
              <a:t>2 НАПРАВЛЕНИЕ</a:t>
            </a:r>
            <a:r>
              <a:rPr lang="ru-RU" b="1" dirty="0" smtClean="0"/>
              <a:t> 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260475"/>
            <a:ext cx="5219700" cy="502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60475" y="338138"/>
            <a:ext cx="7426325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Справедливость и милосердие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1079500"/>
            <a:ext cx="437515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293688"/>
            <a:ext cx="8229600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Уважение родителей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859338" y="1604963"/>
            <a:ext cx="3829050" cy="443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920" rIns="0" bIns="0"/>
          <a:lstStyle/>
          <a:p>
            <a:pPr>
              <a:lnSpc>
                <a:spcPct val="98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Bitstream Vera Serif" pitchFamily="16" charset="0"/>
            </a:endParaRPr>
          </a:p>
          <a:p>
            <a:pPr>
              <a:lnSpc>
                <a:spcPct val="98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Bitstream Vera Serif" pitchFamily="16" charset="0"/>
            </a:endParaRPr>
          </a:p>
          <a:p>
            <a:pPr>
              <a:lnSpc>
                <a:spcPct val="98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Bitstream Vera Serif" pitchFamily="16" charset="0"/>
              </a:rPr>
              <a:t>   Многодетным родителям почет, уважение и цветы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0475"/>
            <a:ext cx="5400675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00113" y="338138"/>
            <a:ext cx="7786687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Равноправие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260475"/>
            <a:ext cx="6840538" cy="508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60475" y="338138"/>
            <a:ext cx="7426325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Забота о старших и младших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260475"/>
            <a:ext cx="3959225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42976" y="500042"/>
            <a:ext cx="7542237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0000"/>
                </a:solidFill>
                <a:latin typeface="Bitstream Vera Serif" pitchFamily="16" charset="0"/>
              </a:rPr>
              <a:t>Представление о вере, духовной культуре и светской этике</a:t>
            </a:r>
            <a:r>
              <a:rPr lang="ru-RU" sz="2000" b="1" dirty="0">
                <a:solidFill>
                  <a:srgbClr val="FF0000"/>
                </a:solidFill>
                <a:latin typeface="Bitstream Vera Serif" pitchFamily="16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Bitstream Vera Serif" pitchFamily="16" charset="0"/>
              </a:rPr>
            </a:br>
            <a:endParaRPr lang="ru-RU" sz="2000" b="1" dirty="0">
              <a:solidFill>
                <a:srgbClr val="FF0000"/>
              </a:solidFill>
              <a:latin typeface="Bitstream Vera Serif" pitchFamily="1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39750" y="2519363"/>
            <a:ext cx="12960350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ru-RU" sz="3200" b="1">
                <a:solidFill>
                  <a:srgbClr val="000000"/>
                </a:solidFill>
                <a:latin typeface="Bitstream Vera Serif" pitchFamily="16" charset="0"/>
              </a:rPr>
              <a:t>Такого еще не было... </a:t>
            </a:r>
            <a:br>
              <a:rPr lang="ru-RU" sz="3200" b="1">
                <a:solidFill>
                  <a:srgbClr val="000000"/>
                </a:solidFill>
                <a:latin typeface="Bitstream Vera Serif" pitchFamily="16" charset="0"/>
              </a:rPr>
            </a:br>
            <a:r>
              <a:rPr lang="ru-RU" sz="3200" b="1">
                <a:solidFill>
                  <a:srgbClr val="000000"/>
                </a:solidFill>
                <a:latin typeface="Bitstream Vera Serif" pitchFamily="16" charset="0"/>
              </a:rPr>
              <a:t>Теперь же </a:t>
            </a:r>
          </a:p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ru-RU" sz="3200" b="1">
                <a:solidFill>
                  <a:srgbClr val="000000"/>
                </a:solidFill>
                <a:latin typeface="Bitstream Vera Serif" pitchFamily="16" charset="0"/>
              </a:rPr>
              <a:t>весь </a:t>
            </a:r>
          </a:p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ru-RU" sz="3200" b="1">
                <a:solidFill>
                  <a:srgbClr val="000000"/>
                </a:solidFill>
                <a:latin typeface="Bitstream Vera Serif" pitchFamily="16" charset="0"/>
              </a:rPr>
              <a:t>духовный мир и </a:t>
            </a:r>
          </a:p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ru-RU" sz="3200" b="1">
                <a:solidFill>
                  <a:srgbClr val="000000"/>
                </a:solidFill>
                <a:latin typeface="Bitstream Vera Serif" pitchFamily="16" charset="0"/>
              </a:rPr>
              <a:t>все религии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</TotalTime>
  <Words>50</Words>
  <Application>Microsoft Office PowerPoint</Application>
  <PresentationFormat>Экран (4:3)</PresentationFormat>
  <Paragraphs>18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2 НАПРАВЛЕНИЕ 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2011-02-17T16:32:27Z</dcterms:created>
  <dcterms:modified xsi:type="dcterms:W3CDTF">2011-02-17T16:41:24Z</dcterms:modified>
</cp:coreProperties>
</file>