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80" r:id="rId3"/>
    <p:sldId id="276" r:id="rId4"/>
    <p:sldId id="281" r:id="rId5"/>
    <p:sldId id="277" r:id="rId6"/>
    <p:sldId id="279" r:id="rId7"/>
    <p:sldId id="283" r:id="rId8"/>
    <p:sldId id="303" r:id="rId9"/>
    <p:sldId id="261" r:id="rId10"/>
    <p:sldId id="290" r:id="rId11"/>
    <p:sldId id="282" r:id="rId12"/>
    <p:sldId id="266" r:id="rId13"/>
    <p:sldId id="264" r:id="rId14"/>
    <p:sldId id="263" r:id="rId15"/>
    <p:sldId id="284" r:id="rId16"/>
    <p:sldId id="292" r:id="rId17"/>
    <p:sldId id="296" r:id="rId18"/>
    <p:sldId id="288" r:id="rId19"/>
    <p:sldId id="268" r:id="rId20"/>
    <p:sldId id="289" r:id="rId21"/>
    <p:sldId id="295" r:id="rId22"/>
    <p:sldId id="258" r:id="rId23"/>
    <p:sldId id="294" r:id="rId24"/>
    <p:sldId id="293" r:id="rId25"/>
    <p:sldId id="297" r:id="rId26"/>
    <p:sldId id="298" r:id="rId27"/>
    <p:sldId id="299" r:id="rId28"/>
    <p:sldId id="300" r:id="rId29"/>
    <p:sldId id="301" r:id="rId30"/>
    <p:sldId id="304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99FF"/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974D-BBBE-48FB-825B-051D12652733}" type="datetimeFigureOut">
              <a:rPr lang="ru-RU" smtClean="0"/>
              <a:pPr/>
              <a:t>28.12.2009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90E4-CAE2-4260-A1A3-DEFA6A20A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974D-BBBE-48FB-825B-051D12652733}" type="datetimeFigureOut">
              <a:rPr lang="ru-RU" smtClean="0"/>
              <a:pPr/>
              <a:t>28.12.2009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90E4-CAE2-4260-A1A3-DEFA6A20A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974D-BBBE-48FB-825B-051D12652733}" type="datetimeFigureOut">
              <a:rPr lang="ru-RU" smtClean="0"/>
              <a:pPr/>
              <a:t>28.12.2009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90E4-CAE2-4260-A1A3-DEFA6A20A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974D-BBBE-48FB-825B-051D12652733}" type="datetimeFigureOut">
              <a:rPr lang="ru-RU" smtClean="0"/>
              <a:pPr/>
              <a:t>28.12.2009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90E4-CAE2-4260-A1A3-DEFA6A20A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974D-BBBE-48FB-825B-051D12652733}" type="datetimeFigureOut">
              <a:rPr lang="ru-RU" smtClean="0"/>
              <a:pPr/>
              <a:t>28.12.2009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90E4-CAE2-4260-A1A3-DEFA6A20A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974D-BBBE-48FB-825B-051D12652733}" type="datetimeFigureOut">
              <a:rPr lang="ru-RU" smtClean="0"/>
              <a:pPr/>
              <a:t>28.12.2009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90E4-CAE2-4260-A1A3-DEFA6A20A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974D-BBBE-48FB-825B-051D12652733}" type="datetimeFigureOut">
              <a:rPr lang="ru-RU" smtClean="0"/>
              <a:pPr/>
              <a:t>28.12.2009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90E4-CAE2-4260-A1A3-DEFA6A20A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974D-BBBE-48FB-825B-051D12652733}" type="datetimeFigureOut">
              <a:rPr lang="ru-RU" smtClean="0"/>
              <a:pPr/>
              <a:t>28.12.2009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90E4-CAE2-4260-A1A3-DEFA6A20A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974D-BBBE-48FB-825B-051D12652733}" type="datetimeFigureOut">
              <a:rPr lang="ru-RU" smtClean="0"/>
              <a:pPr/>
              <a:t>28.12.2009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90E4-CAE2-4260-A1A3-DEFA6A20A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974D-BBBE-48FB-825B-051D12652733}" type="datetimeFigureOut">
              <a:rPr lang="ru-RU" smtClean="0"/>
              <a:pPr/>
              <a:t>28.12.2009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90E4-CAE2-4260-A1A3-DEFA6A20A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974D-BBBE-48FB-825B-051D12652733}" type="datetimeFigureOut">
              <a:rPr lang="ru-RU" smtClean="0"/>
              <a:pPr/>
              <a:t>28.12.2009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90E4-CAE2-4260-A1A3-DEFA6A20A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A974D-BBBE-48FB-825B-051D12652733}" type="datetimeFigureOut">
              <a:rPr lang="ru-RU" smtClean="0"/>
              <a:pPr/>
              <a:t>28.12.2009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390E4-CAE2-4260-A1A3-DEFA6A20A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wmf"/><Relationship Id="rId7" Type="http://schemas.openxmlformats.org/officeDocument/2006/relationships/image" Target="../media/image12.jpeg"/><Relationship Id="rId12" Type="http://schemas.openxmlformats.org/officeDocument/2006/relationships/image" Target="../media/image17.gif"/><Relationship Id="rId2" Type="http://schemas.openxmlformats.org/officeDocument/2006/relationships/image" Target="../media/image7.wmf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11" Type="http://schemas.openxmlformats.org/officeDocument/2006/relationships/image" Target="../media/image16.png"/><Relationship Id="rId5" Type="http://schemas.openxmlformats.org/officeDocument/2006/relationships/image" Target="../media/image10.wmf"/><Relationship Id="rId15" Type="http://schemas.openxmlformats.org/officeDocument/2006/relationships/image" Target="../media/image20.png"/><Relationship Id="rId10" Type="http://schemas.openxmlformats.org/officeDocument/2006/relationships/image" Target="../media/image15.gif"/><Relationship Id="rId4" Type="http://schemas.openxmlformats.org/officeDocument/2006/relationships/image" Target="../media/image9.wmf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928794" y="500042"/>
            <a:ext cx="4857784" cy="5286412"/>
            <a:chOff x="2357422" y="714356"/>
            <a:chExt cx="4857784" cy="5286412"/>
          </a:xfrm>
        </p:grpSpPr>
        <p:sp>
          <p:nvSpPr>
            <p:cNvPr id="2" name="5-конечная звезда 1"/>
            <p:cNvSpPr/>
            <p:nvPr/>
          </p:nvSpPr>
          <p:spPr>
            <a:xfrm>
              <a:off x="2357422" y="714356"/>
              <a:ext cx="4857784" cy="5286412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Блок-схема: узел 2"/>
            <p:cNvSpPr/>
            <p:nvPr/>
          </p:nvSpPr>
          <p:spPr>
            <a:xfrm>
              <a:off x="4357686" y="3000372"/>
              <a:ext cx="285752" cy="357190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Блок-схема: узел 3"/>
            <p:cNvSpPr/>
            <p:nvPr/>
          </p:nvSpPr>
          <p:spPr>
            <a:xfrm>
              <a:off x="4857752" y="3000372"/>
              <a:ext cx="285752" cy="357190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Дуга 4"/>
            <p:cNvSpPr/>
            <p:nvPr/>
          </p:nvSpPr>
          <p:spPr>
            <a:xfrm rot="7575382">
              <a:off x="4228977" y="2983824"/>
              <a:ext cx="928694" cy="1214446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узел 6"/>
            <p:cNvSpPr/>
            <p:nvPr/>
          </p:nvSpPr>
          <p:spPr>
            <a:xfrm>
              <a:off x="4500562" y="3071810"/>
              <a:ext cx="133352" cy="20479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5000628" y="3071810"/>
              <a:ext cx="133352" cy="20479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>
            <a:off x="0" y="0"/>
            <a:ext cx="9144000" cy="192880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301959">
            <a:off x="5997886" y="51692"/>
            <a:ext cx="2108257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Прямоугольник 29"/>
          <p:cNvSpPr/>
          <p:nvPr/>
        </p:nvSpPr>
        <p:spPr>
          <a:xfrm>
            <a:off x="214282" y="1928802"/>
            <a:ext cx="8643998" cy="4929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6430194" y="4356888"/>
            <a:ext cx="5000636" cy="1588"/>
          </a:xfrm>
          <a:prstGeom prst="line">
            <a:avLst/>
          </a:prstGeom>
          <a:ln w="1365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-2356680" y="4356888"/>
            <a:ext cx="5000636" cy="1588"/>
          </a:xfrm>
          <a:prstGeom prst="line">
            <a:avLst/>
          </a:prstGeom>
          <a:ln w="1365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0" t="9922" r="49683" b="22278"/>
          <a:stretch>
            <a:fillRect/>
          </a:stretch>
        </p:blipFill>
        <p:spPr bwMode="auto">
          <a:xfrm>
            <a:off x="3286116" y="2966354"/>
            <a:ext cx="1571636" cy="153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0" t="9922" r="49683" b="22278"/>
          <a:stretch>
            <a:fillRect/>
          </a:stretch>
        </p:blipFill>
        <p:spPr bwMode="auto">
          <a:xfrm>
            <a:off x="4357686" y="2000240"/>
            <a:ext cx="1571636" cy="153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0" t="9922" r="49683" b="22278"/>
          <a:stretch>
            <a:fillRect/>
          </a:stretch>
        </p:blipFill>
        <p:spPr bwMode="auto">
          <a:xfrm>
            <a:off x="4929190" y="2928934"/>
            <a:ext cx="1571636" cy="153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Прямоугольник 35"/>
          <p:cNvSpPr/>
          <p:nvPr/>
        </p:nvSpPr>
        <p:spPr>
          <a:xfrm>
            <a:off x="857224" y="5214950"/>
            <a:ext cx="652743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286248" y="5214950"/>
            <a:ext cx="65274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001024" y="5072074"/>
            <a:ext cx="65274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9" name="Плюс 38"/>
          <p:cNvSpPr/>
          <p:nvPr/>
        </p:nvSpPr>
        <p:spPr>
          <a:xfrm>
            <a:off x="2571736" y="5429264"/>
            <a:ext cx="785818" cy="714380"/>
          </a:xfrm>
          <a:prstGeom prst="math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 39"/>
          <p:cNvSpPr/>
          <p:nvPr/>
        </p:nvSpPr>
        <p:spPr>
          <a:xfrm>
            <a:off x="6286512" y="5429264"/>
            <a:ext cx="642942" cy="642942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7200">
              <a:solidFill>
                <a:schemeClr val="tx1"/>
              </a:solidFill>
            </a:endParaRPr>
          </a:p>
        </p:txBody>
      </p:sp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0" t="9922" r="49683" b="22278"/>
          <a:stretch>
            <a:fillRect/>
          </a:stretch>
        </p:blipFill>
        <p:spPr bwMode="auto">
          <a:xfrm>
            <a:off x="214282" y="2000240"/>
            <a:ext cx="1571636" cy="153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0" t="9922" r="49683" b="22278"/>
          <a:stretch>
            <a:fillRect/>
          </a:stretch>
        </p:blipFill>
        <p:spPr bwMode="auto">
          <a:xfrm>
            <a:off x="928662" y="3143248"/>
            <a:ext cx="1571636" cy="153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Овал 42"/>
          <p:cNvSpPr/>
          <p:nvPr/>
        </p:nvSpPr>
        <p:spPr>
          <a:xfrm>
            <a:off x="214282" y="1571612"/>
            <a:ext cx="6643702" cy="3571900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357158" y="0"/>
            <a:ext cx="1000132" cy="128590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/>
          <a:srcRect l="5769" b="1351"/>
          <a:stretch>
            <a:fillRect/>
          </a:stretch>
        </p:blipFill>
        <p:spPr bwMode="auto">
          <a:xfrm>
            <a:off x="2428860" y="214290"/>
            <a:ext cx="3500462" cy="63579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4143372" y="214290"/>
            <a:ext cx="1785950" cy="21431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428860" y="2357430"/>
            <a:ext cx="1785950" cy="21431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85728"/>
            <a:ext cx="4811942" cy="62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500694" y="3714752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1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388" y="3786190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1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8" y="2571744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2</a:t>
            </a:r>
            <a:endParaRPr lang="ru-RU" sz="5400" dirty="0">
              <a:solidFill>
                <a:schemeClr val="bg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0" y="928670"/>
            <a:ext cx="4000528" cy="4714908"/>
            <a:chOff x="2357422" y="714356"/>
            <a:chExt cx="4857784" cy="5286412"/>
          </a:xfrm>
        </p:grpSpPr>
        <p:sp>
          <p:nvSpPr>
            <p:cNvPr id="18" name="5-конечная звезда 17"/>
            <p:cNvSpPr/>
            <p:nvPr/>
          </p:nvSpPr>
          <p:spPr>
            <a:xfrm>
              <a:off x="2357422" y="714356"/>
              <a:ext cx="4857784" cy="5286412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Блок-схема: узел 18"/>
            <p:cNvSpPr/>
            <p:nvPr/>
          </p:nvSpPr>
          <p:spPr>
            <a:xfrm>
              <a:off x="4357686" y="3000372"/>
              <a:ext cx="285752" cy="357190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Блок-схема: узел 19"/>
            <p:cNvSpPr/>
            <p:nvPr/>
          </p:nvSpPr>
          <p:spPr>
            <a:xfrm>
              <a:off x="4857752" y="3000372"/>
              <a:ext cx="285752" cy="357190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Дуга 20"/>
            <p:cNvSpPr/>
            <p:nvPr/>
          </p:nvSpPr>
          <p:spPr>
            <a:xfrm rot="7575382">
              <a:off x="4228977" y="2983824"/>
              <a:ext cx="928694" cy="1214446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Блок-схема: узел 21"/>
            <p:cNvSpPr/>
            <p:nvPr/>
          </p:nvSpPr>
          <p:spPr>
            <a:xfrm>
              <a:off x="4500562" y="3071810"/>
              <a:ext cx="133352" cy="20479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Блок-схема: узел 22"/>
            <p:cNvSpPr/>
            <p:nvPr/>
          </p:nvSpPr>
          <p:spPr>
            <a:xfrm>
              <a:off x="5000628" y="3071810"/>
              <a:ext cx="133352" cy="20479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785950" y="1285860"/>
            <a:ext cx="428628" cy="1286678"/>
            <a:chOff x="2000232" y="1500174"/>
            <a:chExt cx="428628" cy="1286678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rot="5400000" flipH="1" flipV="1">
              <a:off x="1571604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6200000" flipV="1">
              <a:off x="1785918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5400000" flipH="1" flipV="1">
              <a:off x="1571604" y="2143116"/>
              <a:ext cx="1286678" cy="7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 rot="4055379">
            <a:off x="2817611" y="2410012"/>
            <a:ext cx="665848" cy="1286678"/>
            <a:chOff x="2000232" y="1500174"/>
            <a:chExt cx="428628" cy="1286678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rot="5400000" flipH="1" flipV="1">
              <a:off x="1571604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6200000" flipV="1">
              <a:off x="1785918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 flipH="1" flipV="1">
              <a:off x="1571604" y="2143116"/>
              <a:ext cx="1286678" cy="7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5607851" y="4964917"/>
            <a:ext cx="500066" cy="42862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6200000" flipH="1">
            <a:off x="6393669" y="4964917"/>
            <a:ext cx="500066" cy="42862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5572132" y="5000636"/>
            <a:ext cx="571504" cy="42862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 flipH="1" flipV="1">
            <a:off x="6357950" y="5000636"/>
            <a:ext cx="571504" cy="42862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4572008"/>
            <a:ext cx="10001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endParaRPr lang="ru-RU" sz="6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3643314"/>
            <a:ext cx="10001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endParaRPr lang="ru-RU" sz="66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85728"/>
            <a:ext cx="4811942" cy="62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5" name="Группа 14"/>
          <p:cNvGrpSpPr/>
          <p:nvPr/>
        </p:nvGrpSpPr>
        <p:grpSpPr>
          <a:xfrm>
            <a:off x="0" y="928670"/>
            <a:ext cx="4000528" cy="4714908"/>
            <a:chOff x="2357422" y="714356"/>
            <a:chExt cx="4857784" cy="5286412"/>
          </a:xfrm>
        </p:grpSpPr>
        <p:sp>
          <p:nvSpPr>
            <p:cNvPr id="16" name="5-конечная звезда 15"/>
            <p:cNvSpPr/>
            <p:nvPr/>
          </p:nvSpPr>
          <p:spPr>
            <a:xfrm>
              <a:off x="2357422" y="714356"/>
              <a:ext cx="4857784" cy="5286412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Блок-схема: узел 16"/>
            <p:cNvSpPr/>
            <p:nvPr/>
          </p:nvSpPr>
          <p:spPr>
            <a:xfrm>
              <a:off x="4357686" y="3000372"/>
              <a:ext cx="285752" cy="357190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узел 17"/>
            <p:cNvSpPr/>
            <p:nvPr/>
          </p:nvSpPr>
          <p:spPr>
            <a:xfrm>
              <a:off x="4857752" y="3000372"/>
              <a:ext cx="285752" cy="357190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Дуга 18"/>
            <p:cNvSpPr/>
            <p:nvPr/>
          </p:nvSpPr>
          <p:spPr>
            <a:xfrm rot="7575382">
              <a:off x="4228977" y="2983824"/>
              <a:ext cx="928694" cy="1214446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Блок-схема: узел 19"/>
            <p:cNvSpPr/>
            <p:nvPr/>
          </p:nvSpPr>
          <p:spPr>
            <a:xfrm>
              <a:off x="4500562" y="3071810"/>
              <a:ext cx="133352" cy="20479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Блок-схема: узел 20"/>
            <p:cNvSpPr/>
            <p:nvPr/>
          </p:nvSpPr>
          <p:spPr>
            <a:xfrm>
              <a:off x="5000628" y="3071810"/>
              <a:ext cx="133352" cy="20479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785950" y="1285860"/>
            <a:ext cx="428628" cy="1286678"/>
            <a:chOff x="2000232" y="1500174"/>
            <a:chExt cx="428628" cy="1286678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rot="5400000" flipH="1" flipV="1">
              <a:off x="1571604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6200000" flipV="1">
              <a:off x="1785918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 flipH="1" flipV="1">
              <a:off x="1571604" y="2143116"/>
              <a:ext cx="1286678" cy="7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 rot="4055379">
            <a:off x="2817611" y="2410012"/>
            <a:ext cx="665848" cy="1286678"/>
            <a:chOff x="2000232" y="1500174"/>
            <a:chExt cx="428628" cy="1286678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 rot="5400000" flipH="1" flipV="1">
              <a:off x="1571604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6200000" flipV="1">
              <a:off x="1785918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 flipH="1" flipV="1">
              <a:off x="1571604" y="2143116"/>
              <a:ext cx="1286678" cy="7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5715008" y="2571744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3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00694" y="3714752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2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43570" y="4714884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1</a:t>
            </a:r>
            <a:endParaRPr lang="ru-RU" sz="5400" dirty="0">
              <a:solidFill>
                <a:schemeClr val="bg1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 rot="9001707">
            <a:off x="2348541" y="4080791"/>
            <a:ext cx="665848" cy="1286678"/>
            <a:chOff x="2000232" y="1500174"/>
            <a:chExt cx="428628" cy="1286678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rot="5400000" flipH="1" flipV="1">
              <a:off x="1571604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6200000" flipV="1">
              <a:off x="1785918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 flipH="1" flipV="1">
              <a:off x="1571604" y="2143116"/>
              <a:ext cx="1286678" cy="7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6429388" y="3786190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1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29388" y="4786322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2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2829" t="2763" r="5240" b="2387"/>
          <a:stretch>
            <a:fillRect/>
          </a:stretch>
        </p:blipFill>
        <p:spPr bwMode="auto">
          <a:xfrm>
            <a:off x="4286248" y="214290"/>
            <a:ext cx="4643470" cy="640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8" name="Группа 7"/>
          <p:cNvGrpSpPr/>
          <p:nvPr/>
        </p:nvGrpSpPr>
        <p:grpSpPr>
          <a:xfrm>
            <a:off x="0" y="928670"/>
            <a:ext cx="4000528" cy="4714908"/>
            <a:chOff x="2357422" y="714356"/>
            <a:chExt cx="4857784" cy="5286412"/>
          </a:xfrm>
        </p:grpSpPr>
        <p:sp>
          <p:nvSpPr>
            <p:cNvPr id="9" name="5-конечная звезда 8"/>
            <p:cNvSpPr/>
            <p:nvPr/>
          </p:nvSpPr>
          <p:spPr>
            <a:xfrm>
              <a:off x="2357422" y="714356"/>
              <a:ext cx="4857784" cy="5286412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4357686" y="3000372"/>
              <a:ext cx="285752" cy="357190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узел 15"/>
            <p:cNvSpPr/>
            <p:nvPr/>
          </p:nvSpPr>
          <p:spPr>
            <a:xfrm>
              <a:off x="4857752" y="3000372"/>
              <a:ext cx="285752" cy="357190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Дуга 16"/>
            <p:cNvSpPr/>
            <p:nvPr/>
          </p:nvSpPr>
          <p:spPr>
            <a:xfrm rot="7575382">
              <a:off x="4228977" y="2983824"/>
              <a:ext cx="928694" cy="1214446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узел 17"/>
            <p:cNvSpPr/>
            <p:nvPr/>
          </p:nvSpPr>
          <p:spPr>
            <a:xfrm>
              <a:off x="4500562" y="3071810"/>
              <a:ext cx="133352" cy="20479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Блок-схема: узел 18"/>
            <p:cNvSpPr/>
            <p:nvPr/>
          </p:nvSpPr>
          <p:spPr>
            <a:xfrm>
              <a:off x="5000628" y="3071810"/>
              <a:ext cx="133352" cy="20479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785950" y="1285860"/>
            <a:ext cx="428628" cy="1286678"/>
            <a:chOff x="2000232" y="1500174"/>
            <a:chExt cx="428628" cy="1286678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1571604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6200000" flipV="1">
              <a:off x="1785918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 flipH="1" flipV="1">
              <a:off x="1571604" y="2143116"/>
              <a:ext cx="1286678" cy="7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 rot="4055379">
            <a:off x="2817611" y="2410012"/>
            <a:ext cx="665848" cy="1286678"/>
            <a:chOff x="2000232" y="1500174"/>
            <a:chExt cx="428628" cy="1286678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rot="5400000" flipH="1" flipV="1">
              <a:off x="1571604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6200000" flipV="1">
              <a:off x="1785918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 flipH="1" flipV="1">
              <a:off x="1571604" y="2143116"/>
              <a:ext cx="1286678" cy="7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 rot="9001707">
            <a:off x="2348541" y="4080791"/>
            <a:ext cx="665848" cy="1286678"/>
            <a:chOff x="2000232" y="1500174"/>
            <a:chExt cx="428628" cy="1286678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rot="5400000" flipH="1" flipV="1">
              <a:off x="1571604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6200000" flipV="1">
              <a:off x="1785918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 flipH="1" flipV="1">
              <a:off x="1571604" y="2143116"/>
              <a:ext cx="1286678" cy="7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 rot="12658952">
            <a:off x="926586" y="4151535"/>
            <a:ext cx="665848" cy="1286678"/>
            <a:chOff x="2000232" y="1500174"/>
            <a:chExt cx="428628" cy="1286678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5400000" flipH="1" flipV="1">
              <a:off x="1571604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6200000" flipV="1">
              <a:off x="1785918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 flipH="1" flipV="1">
              <a:off x="1571604" y="2143116"/>
              <a:ext cx="1286678" cy="7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500694" y="1928802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4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86380" y="3071810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3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29256" y="5000636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1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43636" y="4071942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2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15074" y="3071810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1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57818" y="4071942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2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43636" y="5000636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3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5769" b="1351"/>
          <a:stretch>
            <a:fillRect/>
          </a:stretch>
        </p:blipFill>
        <p:spPr bwMode="auto">
          <a:xfrm>
            <a:off x="2428860" y="214290"/>
            <a:ext cx="3500462" cy="63579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143372" y="214290"/>
            <a:ext cx="1785950" cy="21431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852"/>
          <a:stretch>
            <a:fillRect/>
          </a:stretch>
        </p:blipFill>
        <p:spPr bwMode="auto">
          <a:xfrm>
            <a:off x="4786314" y="214290"/>
            <a:ext cx="4162898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857884" y="1571612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5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2" y="2643182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1</a:t>
            </a:r>
            <a:endParaRPr lang="ru-RU" sz="5400" dirty="0">
              <a:solidFill>
                <a:schemeClr val="bg1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0" y="928670"/>
            <a:ext cx="4000528" cy="4714908"/>
            <a:chOff x="2357422" y="714356"/>
            <a:chExt cx="4857784" cy="5286412"/>
          </a:xfrm>
        </p:grpSpPr>
        <p:sp>
          <p:nvSpPr>
            <p:cNvPr id="12" name="5-конечная звезда 11"/>
            <p:cNvSpPr/>
            <p:nvPr/>
          </p:nvSpPr>
          <p:spPr>
            <a:xfrm>
              <a:off x="2357422" y="714356"/>
              <a:ext cx="4857784" cy="5286412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4357686" y="3000372"/>
              <a:ext cx="285752" cy="357190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узел 13"/>
            <p:cNvSpPr/>
            <p:nvPr/>
          </p:nvSpPr>
          <p:spPr>
            <a:xfrm>
              <a:off x="4857752" y="3000372"/>
              <a:ext cx="285752" cy="357190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Дуга 14"/>
            <p:cNvSpPr/>
            <p:nvPr/>
          </p:nvSpPr>
          <p:spPr>
            <a:xfrm rot="7575382">
              <a:off x="4228977" y="2983824"/>
              <a:ext cx="928694" cy="1214446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узел 15"/>
            <p:cNvSpPr/>
            <p:nvPr/>
          </p:nvSpPr>
          <p:spPr>
            <a:xfrm>
              <a:off x="4500562" y="3071810"/>
              <a:ext cx="133352" cy="20479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Блок-схема: узел 16"/>
            <p:cNvSpPr/>
            <p:nvPr/>
          </p:nvSpPr>
          <p:spPr>
            <a:xfrm>
              <a:off x="5000628" y="3071810"/>
              <a:ext cx="133352" cy="20479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17"/>
          <p:cNvGrpSpPr/>
          <p:nvPr/>
        </p:nvGrpSpPr>
        <p:grpSpPr>
          <a:xfrm>
            <a:off x="1785950" y="1285860"/>
            <a:ext cx="428628" cy="1286678"/>
            <a:chOff x="2000232" y="1500174"/>
            <a:chExt cx="428628" cy="1286678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5400000" flipH="1" flipV="1">
              <a:off x="1571604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1785918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1571604" y="2143116"/>
              <a:ext cx="1286678" cy="7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1"/>
          <p:cNvGrpSpPr/>
          <p:nvPr/>
        </p:nvGrpSpPr>
        <p:grpSpPr>
          <a:xfrm rot="4055379">
            <a:off x="2817611" y="2410012"/>
            <a:ext cx="665848" cy="1286678"/>
            <a:chOff x="2000232" y="1500174"/>
            <a:chExt cx="428628" cy="1286678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rot="5400000" flipH="1" flipV="1">
              <a:off x="1571604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6200000" flipV="1">
              <a:off x="1785918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 flipH="1" flipV="1">
              <a:off x="1571604" y="2143116"/>
              <a:ext cx="1286678" cy="7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5"/>
          <p:cNvGrpSpPr/>
          <p:nvPr/>
        </p:nvGrpSpPr>
        <p:grpSpPr>
          <a:xfrm rot="9001707">
            <a:off x="2348541" y="4080791"/>
            <a:ext cx="665848" cy="1286678"/>
            <a:chOff x="2000232" y="1500174"/>
            <a:chExt cx="428628" cy="1286678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 rot="5400000" flipH="1" flipV="1">
              <a:off x="1571604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6200000" flipV="1">
              <a:off x="1785918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 flipH="1" flipV="1">
              <a:off x="1571604" y="2143116"/>
              <a:ext cx="1286678" cy="7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29"/>
          <p:cNvGrpSpPr/>
          <p:nvPr/>
        </p:nvGrpSpPr>
        <p:grpSpPr>
          <a:xfrm rot="12658952">
            <a:off x="926586" y="4151535"/>
            <a:ext cx="665848" cy="1286678"/>
            <a:chOff x="2000232" y="1500174"/>
            <a:chExt cx="428628" cy="1286678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 rot="5400000" flipH="1" flipV="1">
              <a:off x="1571604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6200000" flipV="1">
              <a:off x="1785918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 flipH="1" flipV="1">
              <a:off x="1571604" y="2143116"/>
              <a:ext cx="1286678" cy="7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33"/>
          <p:cNvGrpSpPr/>
          <p:nvPr/>
        </p:nvGrpSpPr>
        <p:grpSpPr>
          <a:xfrm rot="17485897">
            <a:off x="387579" y="2401941"/>
            <a:ext cx="665848" cy="1286678"/>
            <a:chOff x="2000232" y="1500174"/>
            <a:chExt cx="428628" cy="1286678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rot="5400000" flipH="1" flipV="1">
              <a:off x="1571604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6200000" flipV="1">
              <a:off x="1785918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 flipH="1" flipV="1">
              <a:off x="1571604" y="2143116"/>
              <a:ext cx="1286678" cy="7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643570" y="3500438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2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15008" y="4286256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3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86446" y="5072074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4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714348" y="4500570"/>
            <a:ext cx="7500990" cy="1588"/>
          </a:xfrm>
          <a:prstGeom prst="line">
            <a:avLst/>
          </a:prstGeom>
          <a:ln w="889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rot="16200000" flipV="1">
            <a:off x="392877" y="4464851"/>
            <a:ext cx="652466" cy="9524"/>
          </a:xfrm>
          <a:prstGeom prst="line">
            <a:avLst/>
          </a:prstGeom>
          <a:ln w="889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16200000" flipV="1">
            <a:off x="1535885" y="4393413"/>
            <a:ext cx="652466" cy="9524"/>
          </a:xfrm>
          <a:prstGeom prst="line">
            <a:avLst/>
          </a:prstGeom>
          <a:ln w="889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6200000" flipV="1">
            <a:off x="1535885" y="4464851"/>
            <a:ext cx="652466" cy="9524"/>
          </a:xfrm>
          <a:prstGeom prst="line">
            <a:avLst/>
          </a:prstGeom>
          <a:ln w="889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V="1">
            <a:off x="2821769" y="4464851"/>
            <a:ext cx="652466" cy="9524"/>
          </a:xfrm>
          <a:prstGeom prst="line">
            <a:avLst/>
          </a:prstGeom>
          <a:ln w="889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V="1">
            <a:off x="4107653" y="4464851"/>
            <a:ext cx="652466" cy="9524"/>
          </a:xfrm>
          <a:prstGeom prst="line">
            <a:avLst/>
          </a:prstGeom>
          <a:ln w="889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V="1">
            <a:off x="5393537" y="4464851"/>
            <a:ext cx="652466" cy="9524"/>
          </a:xfrm>
          <a:prstGeom prst="line">
            <a:avLst/>
          </a:prstGeom>
          <a:ln w="889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500694" y="5000636"/>
            <a:ext cx="444352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5000636"/>
            <a:ext cx="444352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5000636"/>
            <a:ext cx="444352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5000636"/>
            <a:ext cx="444352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1857356" y="3500438"/>
            <a:ext cx="1357322" cy="428628"/>
          </a:xfrm>
          <a:prstGeom prst="curved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>
            <a:off x="571472" y="3500438"/>
            <a:ext cx="1357322" cy="428628"/>
          </a:xfrm>
          <a:prstGeom prst="curved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>
            <a:off x="4429124" y="3500438"/>
            <a:ext cx="1357322" cy="428628"/>
          </a:xfrm>
          <a:prstGeom prst="curved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3143240" y="3500438"/>
            <a:ext cx="1357322" cy="428628"/>
          </a:xfrm>
          <a:prstGeom prst="curved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6200000" flipV="1">
            <a:off x="6679421" y="4464851"/>
            <a:ext cx="652466" cy="9524"/>
          </a:xfrm>
          <a:prstGeom prst="line">
            <a:avLst/>
          </a:prstGeom>
          <a:ln w="889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Выгнутая вверх стрелка 22"/>
          <p:cNvSpPr/>
          <p:nvPr/>
        </p:nvSpPr>
        <p:spPr>
          <a:xfrm>
            <a:off x="5786446" y="3429000"/>
            <a:ext cx="1357322" cy="428628"/>
          </a:xfrm>
          <a:prstGeom prst="curved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86578" y="5000636"/>
            <a:ext cx="444352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57884" y="2357430"/>
            <a:ext cx="1214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+ 1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5643570" y="4357694"/>
            <a:ext cx="214314" cy="21431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013325"/>
            <a:ext cx="10795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4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22116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5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573463"/>
            <a:ext cx="107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6" name="Picture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2781300"/>
            <a:ext cx="1081087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7" name="Picture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75270">
            <a:off x="250825" y="1484313"/>
            <a:ext cx="15843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8" name="AutoShape 8"/>
          <p:cNvSpPr>
            <a:spLocks noChangeArrowheads="1"/>
          </p:cNvSpPr>
          <p:nvPr/>
        </p:nvSpPr>
        <p:spPr bwMode="auto">
          <a:xfrm flipV="1">
            <a:off x="2484438" y="1196975"/>
            <a:ext cx="1943100" cy="720725"/>
          </a:xfrm>
          <a:prstGeom prst="wedgeEllipseCallout">
            <a:avLst>
              <a:gd name="adj1" fmla="val -131537"/>
              <a:gd name="adj2" fmla="val -13744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ru-RU" sz="2800" dirty="0">
                <a:latin typeface="Comic Sans MS" pitchFamily="66" charset="0"/>
              </a:rPr>
              <a:t>4+1=</a:t>
            </a:r>
          </a:p>
        </p:txBody>
      </p:sp>
      <p:pic>
        <p:nvPicPr>
          <p:cNvPr id="102414" name="Picture 14" descr="717a0875-62f7-11dd-8437-001bfcf6727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22" r="1889" b="4776"/>
          <a:stretch>
            <a:fillRect/>
          </a:stretch>
        </p:blipFill>
        <p:spPr bwMode="auto">
          <a:xfrm>
            <a:off x="6156325" y="4652963"/>
            <a:ext cx="28035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5" name="Picture 15" descr="apple2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4005263"/>
            <a:ext cx="86518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6" name="Picture 16" descr="apple2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4005263"/>
            <a:ext cx="8223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7" name="Picture 17" descr="bird1-3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35375" y="-1111250"/>
            <a:ext cx="8604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8" name="Picture 18" descr="bird1-3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71775" y="-1066800"/>
            <a:ext cx="10747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9" name="AutoShape 19"/>
          <p:cNvSpPr>
            <a:spLocks noChangeArrowheads="1"/>
          </p:cNvSpPr>
          <p:nvPr/>
        </p:nvSpPr>
        <p:spPr bwMode="auto">
          <a:xfrm flipV="1">
            <a:off x="5148263" y="2852738"/>
            <a:ext cx="2160587" cy="720725"/>
          </a:xfrm>
          <a:prstGeom prst="wedgeEllipseCallout">
            <a:avLst>
              <a:gd name="adj1" fmla="val 41694"/>
              <a:gd name="adj2" fmla="val -12026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ru-RU" sz="2800">
                <a:latin typeface="Comic Sans MS" pitchFamily="66" charset="0"/>
              </a:rPr>
              <a:t>2+3=</a:t>
            </a:r>
            <a:endParaRPr lang="ru-RU"/>
          </a:p>
        </p:txBody>
      </p:sp>
      <p:pic>
        <p:nvPicPr>
          <p:cNvPr id="102420" name="Picture 2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 t="10294" b="7692"/>
          <a:stretch>
            <a:fillRect/>
          </a:stretch>
        </p:blipFill>
        <p:spPr bwMode="auto">
          <a:xfrm>
            <a:off x="5219700" y="1628775"/>
            <a:ext cx="3924300" cy="1150938"/>
          </a:xfrm>
          <a:prstGeom prst="rect">
            <a:avLst/>
          </a:prstGeom>
          <a:noFill/>
        </p:spPr>
      </p:pic>
      <p:pic>
        <p:nvPicPr>
          <p:cNvPr id="102421" name="Picture 21" descr="bird38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51725" y="981075"/>
            <a:ext cx="11001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2" name="Picture 22" descr="bird38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43863" y="1052513"/>
            <a:ext cx="110013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3" name="Picture 23" descr="bird38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04025" y="1052513"/>
            <a:ext cx="11001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4" name="AutoShape 24"/>
          <p:cNvSpPr>
            <a:spLocks noChangeArrowheads="1"/>
          </p:cNvSpPr>
          <p:nvPr/>
        </p:nvSpPr>
        <p:spPr bwMode="auto">
          <a:xfrm flipV="1">
            <a:off x="2987675" y="2133600"/>
            <a:ext cx="2087563" cy="647700"/>
          </a:xfrm>
          <a:prstGeom prst="wedgeEllipseCallout">
            <a:avLst>
              <a:gd name="adj1" fmla="val 97681"/>
              <a:gd name="adj2" fmla="val 18774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ru-RU" sz="2800">
                <a:latin typeface="Comic Sans MS" pitchFamily="66" charset="0"/>
              </a:rPr>
              <a:t>3+2=</a:t>
            </a:r>
            <a:endParaRPr lang="ru-RU"/>
          </a:p>
        </p:txBody>
      </p:sp>
      <p:pic>
        <p:nvPicPr>
          <p:cNvPr id="102425" name="Picture 25" descr="apple_red_33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-795352">
            <a:off x="8101013" y="1844675"/>
            <a:ext cx="7000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6" name="Picture 26" descr="apple_red_33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-795352">
            <a:off x="7681913" y="1998663"/>
            <a:ext cx="7334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7" name="Picture 27" descr="apple_red_33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841700">
            <a:off x="7164388" y="1773238"/>
            <a:ext cx="7064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322662">
            <a:off x="6581989" y="1653839"/>
            <a:ext cx="531881" cy="130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863939">
            <a:off x="5438980" y="1153773"/>
            <a:ext cx="531881" cy="130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283425">
            <a:off x="6078404" y="1656511"/>
            <a:ext cx="531881" cy="130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20921">
            <a:off x="5534438" y="1630742"/>
            <a:ext cx="531881" cy="130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20921">
            <a:off x="2748355" y="5345518"/>
            <a:ext cx="531881" cy="130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AutoShape 8"/>
          <p:cNvSpPr>
            <a:spLocks noChangeArrowheads="1"/>
          </p:cNvSpPr>
          <p:nvPr/>
        </p:nvSpPr>
        <p:spPr bwMode="auto">
          <a:xfrm flipV="1">
            <a:off x="2000232" y="3714752"/>
            <a:ext cx="1943100" cy="720725"/>
          </a:xfrm>
          <a:prstGeom prst="wedgeEllipseCallout">
            <a:avLst>
              <a:gd name="adj1" fmla="val 39999"/>
              <a:gd name="adj2" fmla="val -27864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1 + 4=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0" dur="2000" fill="hold"/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2" dur="2000" fill="hold"/>
                                        <p:tgtEl>
                                          <p:spTgt spid="102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989 0.31504 " pathEditMode="relative" ptsTypes="AA">
                                      <p:cBhvr>
                                        <p:cTn id="31" dur="20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989 0.31504 " pathEditMode="relative" ptsTypes="AA">
                                      <p:cBhvr>
                                        <p:cTn id="33" dur="2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048 0.55648 " pathEditMode="relative" ptsTypes="AA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048 0.55648 " pathEditMode="relative" ptsTypes="AA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048 0.55648 " pathEditMode="relative" ptsTypes="AA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048 0.55648 " pathEditMode="relative" ptsTypes="AA">
                                      <p:cBhvr>
                                        <p:cTn id="4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 animBg="1"/>
      <p:bldP spid="102419" grpId="0" animBg="1"/>
      <p:bldP spid="10242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852"/>
          <a:stretch>
            <a:fillRect/>
          </a:stretch>
        </p:blipFill>
        <p:spPr bwMode="auto">
          <a:xfrm>
            <a:off x="4786314" y="214290"/>
            <a:ext cx="4162898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857884" y="1571612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5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2" y="2643182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1</a:t>
            </a:r>
            <a:endParaRPr lang="ru-RU" sz="5400" dirty="0">
              <a:solidFill>
                <a:schemeClr val="bg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928670"/>
            <a:ext cx="4000528" cy="4714908"/>
            <a:chOff x="2357422" y="714356"/>
            <a:chExt cx="4857784" cy="5286412"/>
          </a:xfrm>
        </p:grpSpPr>
        <p:sp>
          <p:nvSpPr>
            <p:cNvPr id="12" name="5-конечная звезда 11"/>
            <p:cNvSpPr/>
            <p:nvPr/>
          </p:nvSpPr>
          <p:spPr>
            <a:xfrm>
              <a:off x="2357422" y="714356"/>
              <a:ext cx="4857784" cy="5286412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4357686" y="3000372"/>
              <a:ext cx="285752" cy="357190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узел 13"/>
            <p:cNvSpPr/>
            <p:nvPr/>
          </p:nvSpPr>
          <p:spPr>
            <a:xfrm>
              <a:off x="4857752" y="3000372"/>
              <a:ext cx="285752" cy="357190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Дуга 14"/>
            <p:cNvSpPr/>
            <p:nvPr/>
          </p:nvSpPr>
          <p:spPr>
            <a:xfrm rot="7575382">
              <a:off x="4228977" y="2983824"/>
              <a:ext cx="928694" cy="1214446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узел 15"/>
            <p:cNvSpPr/>
            <p:nvPr/>
          </p:nvSpPr>
          <p:spPr>
            <a:xfrm>
              <a:off x="4500562" y="3071810"/>
              <a:ext cx="133352" cy="20479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Блок-схема: узел 16"/>
            <p:cNvSpPr/>
            <p:nvPr/>
          </p:nvSpPr>
          <p:spPr>
            <a:xfrm>
              <a:off x="5000628" y="3071810"/>
              <a:ext cx="133352" cy="20479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785950" y="1285860"/>
            <a:ext cx="428628" cy="1286678"/>
            <a:chOff x="2000232" y="1500174"/>
            <a:chExt cx="428628" cy="1286678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5400000" flipH="1" flipV="1">
              <a:off x="1571604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1785918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1571604" y="2143116"/>
              <a:ext cx="1286678" cy="7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 rot="4055379">
            <a:off x="2817611" y="2410012"/>
            <a:ext cx="665848" cy="1286678"/>
            <a:chOff x="2000232" y="1500174"/>
            <a:chExt cx="428628" cy="1286678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rot="5400000" flipH="1" flipV="1">
              <a:off x="1571604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6200000" flipV="1">
              <a:off x="1785918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 flipH="1" flipV="1">
              <a:off x="1571604" y="2143116"/>
              <a:ext cx="1286678" cy="7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 rot="9001707">
            <a:off x="2348541" y="4080791"/>
            <a:ext cx="665848" cy="1286678"/>
            <a:chOff x="2000232" y="1500174"/>
            <a:chExt cx="428628" cy="1286678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 rot="5400000" flipH="1" flipV="1">
              <a:off x="1571604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6200000" flipV="1">
              <a:off x="1785918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 flipH="1" flipV="1">
              <a:off x="1571604" y="2143116"/>
              <a:ext cx="1286678" cy="7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 rot="12658952">
            <a:off x="926586" y="4151535"/>
            <a:ext cx="665848" cy="1286678"/>
            <a:chOff x="2000232" y="1500174"/>
            <a:chExt cx="428628" cy="1286678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 rot="5400000" flipH="1" flipV="1">
              <a:off x="1571604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6200000" flipV="1">
              <a:off x="1785918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 flipH="1" flipV="1">
              <a:off x="1571604" y="2143116"/>
              <a:ext cx="1286678" cy="7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 rot="17485897">
            <a:off x="387579" y="2401941"/>
            <a:ext cx="665848" cy="1286678"/>
            <a:chOff x="2000232" y="1500174"/>
            <a:chExt cx="428628" cy="1286678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rot="5400000" flipH="1" flipV="1">
              <a:off x="1571604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6200000" flipV="1">
              <a:off x="1785918" y="1928802"/>
              <a:ext cx="1071570" cy="214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 flipH="1" flipV="1">
              <a:off x="1571604" y="2143116"/>
              <a:ext cx="1286678" cy="7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6357950" y="5143512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1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43570" y="3500438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2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29388" y="3500438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3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57950" y="2643182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4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15008" y="4286256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3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29388" y="4357694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2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86446" y="5072074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4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769" b="1351"/>
          <a:stretch>
            <a:fillRect/>
          </a:stretch>
        </p:blipFill>
        <p:spPr bwMode="auto">
          <a:xfrm>
            <a:off x="2428860" y="214290"/>
            <a:ext cx="3500462" cy="63579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143372" y="214290"/>
            <a:ext cx="1785950" cy="21431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2357430"/>
            <a:ext cx="1785950" cy="21431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4500570"/>
            <a:ext cx="1785950" cy="21431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428860" y="214290"/>
            <a:ext cx="1785950" cy="21431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2357430"/>
            <a:ext cx="1785950" cy="21431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28860" y="4500570"/>
            <a:ext cx="1785950" cy="21431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5769" b="1351"/>
          <a:stretch>
            <a:fillRect/>
          </a:stretch>
        </p:blipFill>
        <p:spPr bwMode="auto">
          <a:xfrm>
            <a:off x="500034" y="285728"/>
            <a:ext cx="3500462" cy="63579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6248" y="1071546"/>
            <a:ext cx="4572000" cy="48320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800" dirty="0" smtClean="0"/>
              <a:t>Эта цифра не простая,</a:t>
            </a:r>
            <a:br>
              <a:rPr lang="ru-RU" sz="2800" dirty="0" smtClean="0"/>
            </a:br>
            <a:r>
              <a:rPr lang="ru-RU" sz="2800" dirty="0" smtClean="0"/>
              <a:t>Как пружинка завитая,</a:t>
            </a:r>
            <a:br>
              <a:rPr lang="ru-RU" sz="2800" dirty="0" smtClean="0"/>
            </a:br>
            <a:r>
              <a:rPr lang="ru-RU" sz="2800" dirty="0" smtClean="0"/>
              <a:t>С непривычки трудновата,</a:t>
            </a:r>
            <a:br>
              <a:rPr lang="ru-RU" sz="2800" dirty="0" smtClean="0"/>
            </a:br>
            <a:r>
              <a:rPr lang="ru-RU" sz="2800" dirty="0" smtClean="0"/>
              <a:t>Да ведь это не беда!</a:t>
            </a:r>
            <a:br>
              <a:rPr lang="ru-RU" sz="2800" dirty="0" smtClean="0"/>
            </a:br>
            <a:r>
              <a:rPr lang="ru-RU" sz="2800" dirty="0" smtClean="0"/>
              <a:t>Вам бы надо с ней ребята,</a:t>
            </a:r>
            <a:br>
              <a:rPr lang="ru-RU" sz="2800" dirty="0" smtClean="0"/>
            </a:br>
            <a:r>
              <a:rPr lang="ru-RU" sz="2800" dirty="0" smtClean="0"/>
              <a:t>Подружиться навсегда</a:t>
            </a:r>
            <a:br>
              <a:rPr lang="ru-RU" sz="2800" dirty="0" smtClean="0"/>
            </a:br>
            <a:r>
              <a:rPr lang="ru-RU" sz="2800" b="1" dirty="0" smtClean="0"/>
              <a:t>5 –</a:t>
            </a:r>
            <a:r>
              <a:rPr lang="ru-RU" sz="2800" dirty="0" smtClean="0"/>
              <a:t> пятерка в дневнике</a:t>
            </a:r>
            <a:br>
              <a:rPr lang="ru-RU" sz="2800" dirty="0" smtClean="0"/>
            </a:br>
            <a:r>
              <a:rPr lang="ru-RU" sz="2800" b="1" dirty="0" smtClean="0"/>
              <a:t>5 –</a:t>
            </a:r>
            <a:r>
              <a:rPr lang="ru-RU" sz="2800" dirty="0" smtClean="0"/>
              <a:t> пять пальцев на руке</a:t>
            </a:r>
            <a:br>
              <a:rPr lang="ru-RU" sz="2800" dirty="0" smtClean="0"/>
            </a:br>
            <a:r>
              <a:rPr lang="ru-RU" sz="2800" b="1" dirty="0" smtClean="0"/>
              <a:t>5 –</a:t>
            </a:r>
            <a:r>
              <a:rPr lang="ru-RU" sz="2800" dirty="0" smtClean="0"/>
              <a:t> у звездочки концов</a:t>
            </a:r>
            <a:br>
              <a:rPr lang="ru-RU" sz="2800" dirty="0" smtClean="0"/>
            </a:br>
            <a:r>
              <a:rPr lang="ru-RU" sz="2800" b="1" dirty="0" smtClean="0"/>
              <a:t>5 –</a:t>
            </a:r>
            <a:r>
              <a:rPr lang="ru-RU" sz="2800" dirty="0" smtClean="0"/>
              <a:t> пять в скворечнике скворцов.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071670" y="1357298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>
            <a:off x="4967270" y="1357298"/>
            <a:ext cx="304800" cy="1524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4" name="Arc 6"/>
          <p:cNvSpPr>
            <a:spLocks/>
          </p:cNvSpPr>
          <p:nvPr/>
        </p:nvSpPr>
        <p:spPr bwMode="auto">
          <a:xfrm rot="6839051">
            <a:off x="5571315" y="638954"/>
            <a:ext cx="989012" cy="1368425"/>
          </a:xfrm>
          <a:custGeom>
            <a:avLst/>
            <a:gdLst>
              <a:gd name="G0" fmla="+- 0 0 0"/>
              <a:gd name="G1" fmla="+- 20641 0 0"/>
              <a:gd name="G2" fmla="+- 21600 0 0"/>
              <a:gd name="T0" fmla="*/ 6366 w 21600"/>
              <a:gd name="T1" fmla="*/ 0 h 31221"/>
              <a:gd name="T2" fmla="*/ 18832 w 21600"/>
              <a:gd name="T3" fmla="*/ 31221 h 31221"/>
              <a:gd name="T4" fmla="*/ 0 w 21600"/>
              <a:gd name="T5" fmla="*/ 20641 h 31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1221" fill="none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</a:path>
              <a:path w="21600" h="31221" stroke="0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  <a:lnTo>
                  <a:pt x="0" y="20641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/>
          </a:p>
        </p:txBody>
      </p:sp>
      <p:sp>
        <p:nvSpPr>
          <p:cNvPr id="12295" name="Arc 7"/>
          <p:cNvSpPr>
            <a:spLocks/>
          </p:cNvSpPr>
          <p:nvPr/>
        </p:nvSpPr>
        <p:spPr bwMode="auto">
          <a:xfrm rot="615963">
            <a:off x="4379895" y="2740011"/>
            <a:ext cx="2338388" cy="3340100"/>
          </a:xfrm>
          <a:custGeom>
            <a:avLst/>
            <a:gdLst>
              <a:gd name="G0" fmla="+- 17456 0 0"/>
              <a:gd name="G1" fmla="+- 21600 0 0"/>
              <a:gd name="G2" fmla="+- 21600 0 0"/>
              <a:gd name="T0" fmla="*/ 5272 w 39056"/>
              <a:gd name="T1" fmla="*/ 3764 h 43200"/>
              <a:gd name="T2" fmla="*/ 0 w 39056"/>
              <a:gd name="T3" fmla="*/ 34321 h 43200"/>
              <a:gd name="T4" fmla="*/ 17456 w 3905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056" h="43200" fill="none" extrusionOk="0">
                <a:moveTo>
                  <a:pt x="5272" y="3764"/>
                </a:moveTo>
                <a:cubicBezTo>
                  <a:pt x="8862" y="1311"/>
                  <a:pt x="13108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</a:path>
              <a:path w="39056" h="43200" stroke="0" extrusionOk="0">
                <a:moveTo>
                  <a:pt x="5272" y="3764"/>
                </a:moveTo>
                <a:cubicBezTo>
                  <a:pt x="8862" y="1311"/>
                  <a:pt x="13108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  <a:lnTo>
                  <a:pt x="17456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5195870" y="1281098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4411645" y="84123"/>
            <a:ext cx="38735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23312E-7 L -0.03334 0.222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22202 C -0.02483 0.21624 -0.01615 0.21069 -0.00799 0.20699 C 0.00017 0.20329 0.00642 0.20028 0.01597 0.19959 C 0.02552 0.19889 0.04045 0.2012 0.04982 0.20329 C 0.0592 0.20537 0.06493 0.2086 0.07239 0.21277 C 0.07986 0.21693 0.08715 0.21994 0.09496 0.2278 C 0.10277 0.23566 0.11128 0.24723 0.11892 0.25971 C 0.12656 0.2722 0.13524 0.28307 0.14132 0.30273 C 0.14739 0.32239 0.15277 0.35384 0.15555 0.37789 C 0.15833 0.40194 0.16076 0.42114 0.15833 0.44727 C 0.1559 0.47341 0.15 0.50763 0.14132 0.53539 C 0.13264 0.56314 0.12152 0.59181 0.10625 0.61425 C 0.09097 0.63668 0.06632 0.65911 0.04982 0.67045 C 0.03333 0.68178 0.02187 0.68085 0.00764 0.68178 C -0.0066 0.6827 -0.02275 0.68247 -0.03611 0.67623 C -0.04948 0.66998 -0.06268 0.65611 -0.07275 0.64431 C -0.08282 0.63252 -0.08941 0.6191 -0.09671 0.60477 C -0.104 0.59043 -0.11302 0.56568 -0.11632 0.55782 " pathEditMode="relative" rAng="0" ptsTypes="aaaaaaaaaaaaaaaaaA">
                                      <p:cBhvr>
                                        <p:cTn id="9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1.10083E-6 C 0.00226 0.00647 0.00469 0.01318 0.01268 0.02058 C 0.02066 0.02798 0.03299 0.03978 0.04792 0.04486 C 0.06285 0.04995 0.08681 0.05435 0.10278 0.05065 C 0.11875 0.04695 0.13299 0.03307 0.14375 0.02243 C 0.15452 0.01179 0.16372 -0.00717 0.16771 -0.01318 " pathEditMode="relative" rAng="0" ptsTypes="aaaaaA">
                                      <p:cBhvr>
                                        <p:cTn id="12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143240" y="1928802"/>
            <a:ext cx="2814630" cy="3357586"/>
            <a:chOff x="685800" y="614363"/>
            <a:chExt cx="4724400" cy="5253037"/>
          </a:xfrm>
        </p:grpSpPr>
        <p:sp>
          <p:nvSpPr>
            <p:cNvPr id="12290" name="Rectangle 2"/>
            <p:cNvSpPr>
              <a:spLocks noChangeArrowheads="1"/>
            </p:cNvSpPr>
            <p:nvPr/>
          </p:nvSpPr>
          <p:spPr bwMode="auto">
            <a:xfrm>
              <a:off x="685800" y="1143000"/>
              <a:ext cx="4724400" cy="4724400"/>
            </a:xfrm>
            <a:prstGeom prst="rect">
              <a:avLst/>
            </a:prstGeom>
            <a:solidFill>
              <a:schemeClr val="bg1"/>
            </a:solidFill>
            <a:ln w="1270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 flipH="1">
              <a:off x="3581400" y="1143000"/>
              <a:ext cx="304800" cy="1524000"/>
            </a:xfrm>
            <a:prstGeom prst="line">
              <a:avLst/>
            </a:prstGeom>
            <a:noFill/>
            <a:ln w="1270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294" name="Arc 6"/>
            <p:cNvSpPr>
              <a:spLocks/>
            </p:cNvSpPr>
            <p:nvPr/>
          </p:nvSpPr>
          <p:spPr bwMode="auto">
            <a:xfrm rot="6839051">
              <a:off x="4185445" y="424656"/>
              <a:ext cx="989012" cy="1368425"/>
            </a:xfrm>
            <a:custGeom>
              <a:avLst/>
              <a:gdLst>
                <a:gd name="G0" fmla="+- 0 0 0"/>
                <a:gd name="G1" fmla="+- 20641 0 0"/>
                <a:gd name="G2" fmla="+- 21600 0 0"/>
                <a:gd name="T0" fmla="*/ 6366 w 21600"/>
                <a:gd name="T1" fmla="*/ 0 h 31221"/>
                <a:gd name="T2" fmla="*/ 18832 w 21600"/>
                <a:gd name="T3" fmla="*/ 31221 h 31221"/>
                <a:gd name="T4" fmla="*/ 0 w 21600"/>
                <a:gd name="T5" fmla="*/ 20641 h 3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1221" fill="none" extrusionOk="0">
                  <a:moveTo>
                    <a:pt x="6365" y="0"/>
                  </a:moveTo>
                  <a:cubicBezTo>
                    <a:pt x="15422" y="2793"/>
                    <a:pt x="21600" y="11163"/>
                    <a:pt x="21600" y="20641"/>
                  </a:cubicBezTo>
                  <a:cubicBezTo>
                    <a:pt x="21600" y="24346"/>
                    <a:pt x="20646" y="27990"/>
                    <a:pt x="18831" y="31220"/>
                  </a:cubicBezTo>
                </a:path>
                <a:path w="21600" h="31221" stroke="0" extrusionOk="0">
                  <a:moveTo>
                    <a:pt x="6365" y="0"/>
                  </a:moveTo>
                  <a:cubicBezTo>
                    <a:pt x="15422" y="2793"/>
                    <a:pt x="21600" y="11163"/>
                    <a:pt x="21600" y="20641"/>
                  </a:cubicBezTo>
                  <a:cubicBezTo>
                    <a:pt x="21600" y="24346"/>
                    <a:pt x="20646" y="27990"/>
                    <a:pt x="18831" y="31220"/>
                  </a:cubicBezTo>
                  <a:lnTo>
                    <a:pt x="0" y="20641"/>
                  </a:lnTo>
                  <a:close/>
                </a:path>
              </a:pathLst>
            </a:custGeom>
            <a:noFill/>
            <a:ln w="1270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ru-RU"/>
            </a:p>
          </p:txBody>
        </p:sp>
        <p:sp>
          <p:nvSpPr>
            <p:cNvPr id="12295" name="Arc 7"/>
            <p:cNvSpPr>
              <a:spLocks/>
            </p:cNvSpPr>
            <p:nvPr/>
          </p:nvSpPr>
          <p:spPr bwMode="auto">
            <a:xfrm rot="615963">
              <a:off x="2994025" y="2525713"/>
              <a:ext cx="2338388" cy="3340100"/>
            </a:xfrm>
            <a:custGeom>
              <a:avLst/>
              <a:gdLst>
                <a:gd name="G0" fmla="+- 17456 0 0"/>
                <a:gd name="G1" fmla="+- 21600 0 0"/>
                <a:gd name="G2" fmla="+- 21600 0 0"/>
                <a:gd name="T0" fmla="*/ 5272 w 39056"/>
                <a:gd name="T1" fmla="*/ 3764 h 43200"/>
                <a:gd name="T2" fmla="*/ 0 w 39056"/>
                <a:gd name="T3" fmla="*/ 34321 h 43200"/>
                <a:gd name="T4" fmla="*/ 17456 w 390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056" h="43200" fill="none" extrusionOk="0">
                  <a:moveTo>
                    <a:pt x="5272" y="3764"/>
                  </a:moveTo>
                  <a:cubicBezTo>
                    <a:pt x="8862" y="1311"/>
                    <a:pt x="13108" y="-1"/>
                    <a:pt x="17456" y="0"/>
                  </a:cubicBezTo>
                  <a:cubicBezTo>
                    <a:pt x="29385" y="0"/>
                    <a:pt x="39056" y="9670"/>
                    <a:pt x="39056" y="21600"/>
                  </a:cubicBezTo>
                  <a:cubicBezTo>
                    <a:pt x="39056" y="33529"/>
                    <a:pt x="29385" y="43200"/>
                    <a:pt x="17456" y="43200"/>
                  </a:cubicBezTo>
                  <a:cubicBezTo>
                    <a:pt x="10552" y="43200"/>
                    <a:pt x="4065" y="39900"/>
                    <a:pt x="-1" y="34321"/>
                  </a:cubicBezTo>
                </a:path>
                <a:path w="39056" h="43200" stroke="0" extrusionOk="0">
                  <a:moveTo>
                    <a:pt x="5272" y="3764"/>
                  </a:moveTo>
                  <a:cubicBezTo>
                    <a:pt x="8862" y="1311"/>
                    <a:pt x="13108" y="-1"/>
                    <a:pt x="17456" y="0"/>
                  </a:cubicBezTo>
                  <a:cubicBezTo>
                    <a:pt x="29385" y="0"/>
                    <a:pt x="39056" y="9670"/>
                    <a:pt x="39056" y="21600"/>
                  </a:cubicBezTo>
                  <a:cubicBezTo>
                    <a:pt x="39056" y="33529"/>
                    <a:pt x="29385" y="43200"/>
                    <a:pt x="17456" y="43200"/>
                  </a:cubicBezTo>
                  <a:cubicBezTo>
                    <a:pt x="10552" y="43200"/>
                    <a:pt x="4065" y="39900"/>
                    <a:pt x="-1" y="34321"/>
                  </a:cubicBezTo>
                  <a:lnTo>
                    <a:pt x="17456" y="21600"/>
                  </a:lnTo>
                  <a:close/>
                </a:path>
              </a:pathLst>
            </a:custGeom>
            <a:noFill/>
            <a:ln w="1270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auto">
            <a:xfrm>
              <a:off x="3810000" y="1066800"/>
              <a:ext cx="152400" cy="152400"/>
            </a:xfrm>
            <a:prstGeom prst="ellipse">
              <a:avLst/>
            </a:prstGeom>
            <a:solidFill>
              <a:srgbClr val="F3151A"/>
            </a:solidFill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b="1922"/>
          <a:stretch>
            <a:fillRect/>
          </a:stretch>
        </p:blipFill>
        <p:spPr bwMode="auto">
          <a:xfrm>
            <a:off x="428596" y="285728"/>
            <a:ext cx="2390775" cy="24288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r="778" b="3408"/>
          <a:stretch>
            <a:fillRect/>
          </a:stretch>
        </p:blipFill>
        <p:spPr bwMode="auto">
          <a:xfrm>
            <a:off x="6357950" y="214290"/>
            <a:ext cx="2428892" cy="24288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00504"/>
            <a:ext cx="2447925" cy="2438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8" name="Группа 17"/>
          <p:cNvGrpSpPr/>
          <p:nvPr/>
        </p:nvGrpSpPr>
        <p:grpSpPr>
          <a:xfrm>
            <a:off x="6429388" y="3571876"/>
            <a:ext cx="2500330" cy="3000396"/>
            <a:chOff x="2071670" y="828833"/>
            <a:chExt cx="4714908" cy="5171935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2071670" y="1357298"/>
              <a:ext cx="4714908" cy="4643470"/>
            </a:xfrm>
            <a:prstGeom prst="rect">
              <a:avLst/>
            </a:prstGeom>
            <a:solidFill>
              <a:schemeClr val="bg1"/>
            </a:solidFill>
            <a:ln w="1270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 flipH="1">
              <a:off x="4967270" y="1357298"/>
              <a:ext cx="304188" cy="1497894"/>
            </a:xfrm>
            <a:prstGeom prst="line">
              <a:avLst/>
            </a:prstGeom>
            <a:noFill/>
            <a:ln w="1270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Arc 7"/>
            <p:cNvSpPr>
              <a:spLocks/>
            </p:cNvSpPr>
            <p:nvPr/>
          </p:nvSpPr>
          <p:spPr bwMode="auto">
            <a:xfrm rot="615963">
              <a:off x="4427425" y="2181915"/>
              <a:ext cx="2333690" cy="3282883"/>
            </a:xfrm>
            <a:custGeom>
              <a:avLst/>
              <a:gdLst>
                <a:gd name="G0" fmla="+- 17456 0 0"/>
                <a:gd name="G1" fmla="+- 21600 0 0"/>
                <a:gd name="G2" fmla="+- 21600 0 0"/>
                <a:gd name="T0" fmla="*/ 5272 w 39056"/>
                <a:gd name="T1" fmla="*/ 3764 h 43200"/>
                <a:gd name="T2" fmla="*/ 0 w 39056"/>
                <a:gd name="T3" fmla="*/ 34321 h 43200"/>
                <a:gd name="T4" fmla="*/ 17456 w 390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056" h="43200" fill="none" extrusionOk="0">
                  <a:moveTo>
                    <a:pt x="5272" y="3764"/>
                  </a:moveTo>
                  <a:cubicBezTo>
                    <a:pt x="8862" y="1311"/>
                    <a:pt x="13108" y="-1"/>
                    <a:pt x="17456" y="0"/>
                  </a:cubicBezTo>
                  <a:cubicBezTo>
                    <a:pt x="29385" y="0"/>
                    <a:pt x="39056" y="9670"/>
                    <a:pt x="39056" y="21600"/>
                  </a:cubicBezTo>
                  <a:cubicBezTo>
                    <a:pt x="39056" y="33529"/>
                    <a:pt x="29385" y="43200"/>
                    <a:pt x="17456" y="43200"/>
                  </a:cubicBezTo>
                  <a:cubicBezTo>
                    <a:pt x="10552" y="43200"/>
                    <a:pt x="4065" y="39900"/>
                    <a:pt x="-1" y="34321"/>
                  </a:cubicBezTo>
                </a:path>
                <a:path w="39056" h="43200" stroke="0" extrusionOk="0">
                  <a:moveTo>
                    <a:pt x="5272" y="3764"/>
                  </a:moveTo>
                  <a:cubicBezTo>
                    <a:pt x="8862" y="1311"/>
                    <a:pt x="13108" y="-1"/>
                    <a:pt x="17456" y="0"/>
                  </a:cubicBezTo>
                  <a:cubicBezTo>
                    <a:pt x="29385" y="0"/>
                    <a:pt x="39056" y="9670"/>
                    <a:pt x="39056" y="21600"/>
                  </a:cubicBezTo>
                  <a:cubicBezTo>
                    <a:pt x="39056" y="33529"/>
                    <a:pt x="29385" y="43200"/>
                    <a:pt x="17456" y="43200"/>
                  </a:cubicBezTo>
                  <a:cubicBezTo>
                    <a:pt x="10552" y="43200"/>
                    <a:pt x="4065" y="39900"/>
                    <a:pt x="-1" y="34321"/>
                  </a:cubicBezTo>
                  <a:lnTo>
                    <a:pt x="17456" y="21600"/>
                  </a:lnTo>
                  <a:close/>
                </a:path>
              </a:pathLst>
            </a:custGeom>
            <a:noFill/>
            <a:ln w="1270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195870" y="1281098"/>
              <a:ext cx="152094" cy="149789"/>
            </a:xfrm>
            <a:prstGeom prst="ellipse">
              <a:avLst/>
            </a:prstGeom>
            <a:solidFill>
              <a:srgbClr val="F3151A"/>
            </a:solidFill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rc 6"/>
            <p:cNvSpPr>
              <a:spLocks/>
            </p:cNvSpPr>
            <p:nvPr/>
          </p:nvSpPr>
          <p:spPr bwMode="auto">
            <a:xfrm rot="6839051">
              <a:off x="5581973" y="632030"/>
              <a:ext cx="972070" cy="1365676"/>
            </a:xfrm>
            <a:custGeom>
              <a:avLst/>
              <a:gdLst>
                <a:gd name="G0" fmla="+- 0 0 0"/>
                <a:gd name="G1" fmla="+- 20641 0 0"/>
                <a:gd name="G2" fmla="+- 21600 0 0"/>
                <a:gd name="T0" fmla="*/ 6366 w 21600"/>
                <a:gd name="T1" fmla="*/ 0 h 31221"/>
                <a:gd name="T2" fmla="*/ 18832 w 21600"/>
                <a:gd name="T3" fmla="*/ 31221 h 31221"/>
                <a:gd name="T4" fmla="*/ 0 w 21600"/>
                <a:gd name="T5" fmla="*/ 20641 h 3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1221" fill="none" extrusionOk="0">
                  <a:moveTo>
                    <a:pt x="6365" y="0"/>
                  </a:moveTo>
                  <a:cubicBezTo>
                    <a:pt x="15422" y="2793"/>
                    <a:pt x="21600" y="11163"/>
                    <a:pt x="21600" y="20641"/>
                  </a:cubicBezTo>
                  <a:cubicBezTo>
                    <a:pt x="21600" y="24346"/>
                    <a:pt x="20646" y="27990"/>
                    <a:pt x="18831" y="31220"/>
                  </a:cubicBezTo>
                </a:path>
                <a:path w="21600" h="31221" stroke="0" extrusionOk="0">
                  <a:moveTo>
                    <a:pt x="6365" y="0"/>
                  </a:moveTo>
                  <a:cubicBezTo>
                    <a:pt x="15422" y="2793"/>
                    <a:pt x="21600" y="11163"/>
                    <a:pt x="21600" y="20641"/>
                  </a:cubicBezTo>
                  <a:cubicBezTo>
                    <a:pt x="21600" y="24346"/>
                    <a:pt x="20646" y="27990"/>
                    <a:pt x="18831" y="31220"/>
                  </a:cubicBezTo>
                  <a:lnTo>
                    <a:pt x="0" y="20641"/>
                  </a:lnTo>
                  <a:close/>
                </a:path>
              </a:pathLst>
            </a:custGeom>
            <a:noFill/>
            <a:ln w="1270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 rot="16200000" flipH="1" flipV="1">
            <a:off x="963921" y="2821298"/>
            <a:ext cx="5286394" cy="1501139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2465059" y="2821299"/>
            <a:ext cx="5286394" cy="1501139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 flipH="1" flipV="1">
            <a:off x="1928800" y="2947895"/>
            <a:ext cx="3930026" cy="326717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H="1">
            <a:off x="1928800" y="2947895"/>
            <a:ext cx="4857774" cy="1588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3187976" y="2616467"/>
            <a:ext cx="3267170" cy="3930026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143372" y="142852"/>
            <a:ext cx="35719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000761" y="5929331"/>
            <a:ext cx="35719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571605" y="3000373"/>
            <a:ext cx="35719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786579" y="3071811"/>
            <a:ext cx="35719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357423" y="5929331"/>
            <a:ext cx="35719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1928794" y="214290"/>
            <a:ext cx="1714512" cy="2500330"/>
          </a:xfrm>
          <a:prstGeom prst="triangle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388" y="1142984"/>
            <a:ext cx="2500330" cy="1857388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ильный пятиугольник 4"/>
          <p:cNvSpPr/>
          <p:nvPr/>
        </p:nvSpPr>
        <p:spPr>
          <a:xfrm rot="19513649">
            <a:off x="5846404" y="3473879"/>
            <a:ext cx="3197731" cy="2714644"/>
          </a:xfrm>
          <a:prstGeom prst="pentagon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071546"/>
            <a:ext cx="857256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1571612"/>
            <a:ext cx="857256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4786322"/>
            <a:ext cx="857256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3643306" y="4000504"/>
            <a:ext cx="1857388" cy="2286016"/>
          </a:xfrm>
          <a:prstGeom prst="star5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66" y="1000108"/>
          <a:ext cx="6096000" cy="50292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33488"/>
                <a:gridCol w="3429024"/>
                <a:gridCol w="1333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1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2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3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4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5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 rot="5400000">
            <a:off x="4106859" y="1535893"/>
            <a:ext cx="643736" cy="79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>
            <a:off x="6929454" y="1500174"/>
            <a:ext cx="142876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3750463" y="2536025"/>
            <a:ext cx="643736" cy="79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4393405" y="2536025"/>
            <a:ext cx="643736" cy="79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4107653" y="3607595"/>
            <a:ext cx="643736" cy="79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536149" y="3607595"/>
            <a:ext cx="643736" cy="79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679157" y="3607595"/>
            <a:ext cx="643736" cy="79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750463" y="4607727"/>
            <a:ext cx="643736" cy="79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393405" y="4607727"/>
            <a:ext cx="643736" cy="79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964909" y="4607727"/>
            <a:ext cx="643736" cy="79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178959" y="4607727"/>
            <a:ext cx="643736" cy="79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4179091" y="5536421"/>
            <a:ext cx="643736" cy="79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3536149" y="5536421"/>
            <a:ext cx="643736" cy="79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4750595" y="5536421"/>
            <a:ext cx="643736" cy="79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5322099" y="5536421"/>
            <a:ext cx="643736" cy="79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2964645" y="5536421"/>
            <a:ext cx="643736" cy="79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узел 20"/>
          <p:cNvSpPr/>
          <p:nvPr/>
        </p:nvSpPr>
        <p:spPr>
          <a:xfrm>
            <a:off x="6643702" y="2643182"/>
            <a:ext cx="142876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7143768" y="2214554"/>
            <a:ext cx="142876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6429388" y="3714752"/>
            <a:ext cx="142876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6858016" y="3429000"/>
            <a:ext cx="142876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7286644" y="3143248"/>
            <a:ext cx="142876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6500826" y="4214818"/>
            <a:ext cx="142876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7215206" y="4214818"/>
            <a:ext cx="142876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7215206" y="4643446"/>
            <a:ext cx="142876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6500826" y="4643446"/>
            <a:ext cx="142876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6429388" y="5143512"/>
            <a:ext cx="142876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6858016" y="5429264"/>
            <a:ext cx="142876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7286644" y="5143512"/>
            <a:ext cx="142876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7286644" y="5715016"/>
            <a:ext cx="142876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6429388" y="5786454"/>
            <a:ext cx="142876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286116" y="571480"/>
            <a:ext cx="2714644" cy="5644396"/>
            <a:chOff x="3286116" y="571480"/>
            <a:chExt cx="2714644" cy="5644396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286116" y="571480"/>
              <a:ext cx="2714644" cy="5643602"/>
              <a:chOff x="3286116" y="285728"/>
              <a:chExt cx="2714644" cy="5643602"/>
            </a:xfrm>
            <a:solidFill>
              <a:srgbClr val="FFFF99"/>
            </a:solidFill>
          </p:grpSpPr>
          <p:sp>
            <p:nvSpPr>
              <p:cNvPr id="2" name="Прямоугольник 1"/>
              <p:cNvSpPr/>
              <p:nvPr/>
            </p:nvSpPr>
            <p:spPr>
              <a:xfrm>
                <a:off x="3286116" y="285728"/>
                <a:ext cx="2714644" cy="4572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3286116" y="4857760"/>
                <a:ext cx="2714644" cy="107157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" name="Прямая соединительная линия 5"/>
            <p:cNvCxnSpPr/>
            <p:nvPr/>
          </p:nvCxnSpPr>
          <p:spPr>
            <a:xfrm rot="5400000">
              <a:off x="3250397" y="5679297"/>
              <a:ext cx="107157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3822695" y="5678503"/>
              <a:ext cx="107157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5400000">
              <a:off x="4394199" y="5678503"/>
              <a:ext cx="107157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>
              <a:off x="4894265" y="5678503"/>
              <a:ext cx="107157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3286116" y="5214950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57620" y="5214950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29124" y="5214950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4929190" y="5214950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5500694" y="5214950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5</a:t>
            </a:r>
            <a:endParaRPr lang="ru-RU" sz="5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75" t="12145" r="21875" b="12145"/>
          <a:stretch>
            <a:fillRect/>
          </a:stretch>
        </p:blipFill>
        <p:spPr bwMode="auto">
          <a:xfrm>
            <a:off x="3500430" y="785794"/>
            <a:ext cx="14064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75" t="12145" r="21875" b="12145"/>
          <a:stretch>
            <a:fillRect/>
          </a:stretch>
        </p:blipFill>
        <p:spPr bwMode="auto">
          <a:xfrm>
            <a:off x="4286248" y="2643182"/>
            <a:ext cx="14064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3000364" y="5429264"/>
            <a:ext cx="1071570" cy="500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4071934" y="5429264"/>
            <a:ext cx="1071570" cy="500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4643438" y="5429264"/>
            <a:ext cx="1071570" cy="500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5143504" y="5429264"/>
            <a:ext cx="1071570" cy="500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5179223" y="5393545"/>
            <a:ext cx="1071570" cy="571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607719" y="5393545"/>
            <a:ext cx="1071570" cy="571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4107653" y="5393545"/>
            <a:ext cx="1071570" cy="571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3036083" y="5393545"/>
            <a:ext cx="1071570" cy="571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286116" y="571480"/>
            <a:ext cx="2714644" cy="5644396"/>
            <a:chOff x="3286116" y="571480"/>
            <a:chExt cx="2714644" cy="5644396"/>
          </a:xfrm>
        </p:grpSpPr>
        <p:grpSp>
          <p:nvGrpSpPr>
            <p:cNvPr id="3" name="Группа 3"/>
            <p:cNvGrpSpPr/>
            <p:nvPr/>
          </p:nvGrpSpPr>
          <p:grpSpPr>
            <a:xfrm>
              <a:off x="3286116" y="571480"/>
              <a:ext cx="2714644" cy="5643602"/>
              <a:chOff x="3286116" y="285728"/>
              <a:chExt cx="2714644" cy="5643602"/>
            </a:xfrm>
            <a:solidFill>
              <a:srgbClr val="FFFF99"/>
            </a:solidFill>
          </p:grpSpPr>
          <p:sp>
            <p:nvSpPr>
              <p:cNvPr id="8" name="Прямоугольник 7"/>
              <p:cNvSpPr/>
              <p:nvPr/>
            </p:nvSpPr>
            <p:spPr>
              <a:xfrm>
                <a:off x="3286116" y="285728"/>
                <a:ext cx="2714644" cy="4572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2"/>
              <p:cNvSpPr/>
              <p:nvPr/>
            </p:nvSpPr>
            <p:spPr>
              <a:xfrm>
                <a:off x="3286116" y="4857760"/>
                <a:ext cx="2714644" cy="107157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" name="Прямая соединительная линия 3"/>
            <p:cNvCxnSpPr/>
            <p:nvPr/>
          </p:nvCxnSpPr>
          <p:spPr>
            <a:xfrm rot="5400000">
              <a:off x="3250397" y="5679297"/>
              <a:ext cx="107157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rot="5400000">
              <a:off x="3822695" y="5678503"/>
              <a:ext cx="107157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rot="5400000">
              <a:off x="4394199" y="5678503"/>
              <a:ext cx="107157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4894265" y="5678503"/>
              <a:ext cx="107157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286116" y="5214950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57620" y="5214950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4429124" y="5214950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29190" y="5214950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5500694" y="5214950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5</a:t>
            </a:r>
            <a:endParaRPr lang="ru-RU" sz="5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3000364" y="5429264"/>
            <a:ext cx="1071570" cy="500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4071934" y="5429264"/>
            <a:ext cx="1071570" cy="500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3643306" y="5429264"/>
            <a:ext cx="1071570" cy="500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5143504" y="5429264"/>
            <a:ext cx="1071570" cy="500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179223" y="5393545"/>
            <a:ext cx="1071570" cy="571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536149" y="5393545"/>
            <a:ext cx="1071570" cy="571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4107653" y="5393545"/>
            <a:ext cx="1071570" cy="571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3036083" y="5393545"/>
            <a:ext cx="1071570" cy="571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09160">
            <a:off x="3598453" y="3272752"/>
            <a:ext cx="1071570" cy="78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DC98F"/>
              </a:clrFrom>
              <a:clrTo>
                <a:srgbClr val="EDC98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1785926"/>
            <a:ext cx="1464456" cy="10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3357554" y="714356"/>
            <a:ext cx="1131092" cy="135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429"/>
          <a:stretch>
            <a:fillRect/>
          </a:stretch>
        </p:blipFill>
        <p:spPr bwMode="auto">
          <a:xfrm rot="4548116">
            <a:off x="5025232" y="3539363"/>
            <a:ext cx="472354" cy="145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714348" y="4286256"/>
            <a:ext cx="7500990" cy="1588"/>
          </a:xfrm>
          <a:prstGeom prst="line">
            <a:avLst/>
          </a:prstGeom>
          <a:ln w="889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rot="16200000" flipV="1">
            <a:off x="392877" y="4250537"/>
            <a:ext cx="652466" cy="9524"/>
          </a:xfrm>
          <a:prstGeom prst="line">
            <a:avLst/>
          </a:prstGeom>
          <a:ln w="889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16200000" flipV="1">
            <a:off x="1535885" y="4179099"/>
            <a:ext cx="652466" cy="9524"/>
          </a:xfrm>
          <a:prstGeom prst="line">
            <a:avLst/>
          </a:prstGeom>
          <a:ln w="889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6200000" flipV="1">
            <a:off x="1535885" y="4250537"/>
            <a:ext cx="652466" cy="9524"/>
          </a:xfrm>
          <a:prstGeom prst="line">
            <a:avLst/>
          </a:prstGeom>
          <a:ln w="889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V="1">
            <a:off x="2821769" y="4250537"/>
            <a:ext cx="652466" cy="9524"/>
          </a:xfrm>
          <a:prstGeom prst="line">
            <a:avLst/>
          </a:prstGeom>
          <a:ln w="889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V="1">
            <a:off x="4107653" y="4250537"/>
            <a:ext cx="652466" cy="9524"/>
          </a:xfrm>
          <a:prstGeom prst="line">
            <a:avLst/>
          </a:prstGeom>
          <a:ln w="889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V="1">
            <a:off x="5393537" y="4250537"/>
            <a:ext cx="652466" cy="9524"/>
          </a:xfrm>
          <a:prstGeom prst="line">
            <a:avLst/>
          </a:prstGeom>
          <a:ln w="889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500694" y="4786322"/>
            <a:ext cx="444352" cy="70788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4786322"/>
            <a:ext cx="444352" cy="70788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4786322"/>
            <a:ext cx="444352" cy="70788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4786322"/>
            <a:ext cx="444352" cy="70788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4429124" y="3286124"/>
            <a:ext cx="1357322" cy="428628"/>
          </a:xfrm>
          <a:prstGeom prst="curvedDownArrow">
            <a:avLst/>
          </a:prstGeom>
          <a:solidFill>
            <a:srgbClr val="7030A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7686" y="2285992"/>
            <a:ext cx="121444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+ 1 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2132" y="2285992"/>
            <a:ext cx="121444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+ 1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4357686" y="4143380"/>
            <a:ext cx="214314" cy="214314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гнутая вверх стрелка 17"/>
          <p:cNvSpPr/>
          <p:nvPr/>
        </p:nvSpPr>
        <p:spPr>
          <a:xfrm>
            <a:off x="5643570" y="3286124"/>
            <a:ext cx="1357322" cy="428628"/>
          </a:xfrm>
          <a:prstGeom prst="curvedDownArrow">
            <a:avLst/>
          </a:prstGeom>
          <a:solidFill>
            <a:srgbClr val="7030A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15140" y="4786322"/>
            <a:ext cx="444352" cy="70788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6200000" flipV="1">
            <a:off x="6607983" y="4250537"/>
            <a:ext cx="652466" cy="9524"/>
          </a:xfrm>
          <a:prstGeom prst="line">
            <a:avLst/>
          </a:prstGeom>
          <a:ln w="889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3428992" y="2000240"/>
            <a:ext cx="4143404" cy="1643074"/>
          </a:xfrm>
          <a:prstGeom prst="ellipse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929190" y="785794"/>
            <a:ext cx="121444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+ 2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  <p:bldP spid="17" grpId="0" animBg="1"/>
      <p:bldP spid="18" grpId="0" animBg="1"/>
      <p:bldP spid="19" grpId="0" animBg="1"/>
      <p:bldP spid="21" grpId="0" animBg="1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714348" y="4071942"/>
            <a:ext cx="7500990" cy="1588"/>
          </a:xfrm>
          <a:prstGeom prst="line">
            <a:avLst/>
          </a:prstGeom>
          <a:ln w="889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rot="16200000" flipV="1">
            <a:off x="392877" y="4036223"/>
            <a:ext cx="652466" cy="9524"/>
          </a:xfrm>
          <a:prstGeom prst="line">
            <a:avLst/>
          </a:prstGeom>
          <a:ln w="889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16200000" flipV="1">
            <a:off x="1535885" y="3964785"/>
            <a:ext cx="652466" cy="9524"/>
          </a:xfrm>
          <a:prstGeom prst="line">
            <a:avLst/>
          </a:prstGeom>
          <a:ln w="889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6200000" flipV="1">
            <a:off x="1535885" y="4036223"/>
            <a:ext cx="652466" cy="9524"/>
          </a:xfrm>
          <a:prstGeom prst="line">
            <a:avLst/>
          </a:prstGeom>
          <a:ln w="889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V="1">
            <a:off x="2821769" y="4036223"/>
            <a:ext cx="652466" cy="9524"/>
          </a:xfrm>
          <a:prstGeom prst="line">
            <a:avLst/>
          </a:prstGeom>
          <a:ln w="889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V="1">
            <a:off x="4107653" y="4036223"/>
            <a:ext cx="652466" cy="9524"/>
          </a:xfrm>
          <a:prstGeom prst="line">
            <a:avLst/>
          </a:prstGeom>
          <a:ln w="889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V="1">
            <a:off x="5179223" y="4036223"/>
            <a:ext cx="652466" cy="9524"/>
          </a:xfrm>
          <a:prstGeom prst="line">
            <a:avLst/>
          </a:prstGeom>
          <a:ln w="889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643042" y="4572008"/>
            <a:ext cx="444352" cy="70788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4572008"/>
            <a:ext cx="444352" cy="70788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4572008"/>
            <a:ext cx="444352" cy="70788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</a:p>
        </p:txBody>
      </p:sp>
      <p:sp>
        <p:nvSpPr>
          <p:cNvPr id="12" name="Выгнутая вверх стрелка 11"/>
          <p:cNvSpPr/>
          <p:nvPr/>
        </p:nvSpPr>
        <p:spPr>
          <a:xfrm flipH="1">
            <a:off x="3143272" y="3143248"/>
            <a:ext cx="1214414" cy="428628"/>
          </a:xfrm>
          <a:prstGeom prst="curvedDownArrow">
            <a:avLst/>
          </a:prstGeom>
          <a:solidFill>
            <a:srgbClr val="7030A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7686" y="2143116"/>
            <a:ext cx="121444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-</a:t>
            </a:r>
            <a:r>
              <a:rPr lang="ru-RU" sz="6000" dirty="0" smtClean="0">
                <a:solidFill>
                  <a:srgbClr val="FF0000"/>
                </a:solidFill>
              </a:rPr>
              <a:t> 1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2132" y="2143116"/>
            <a:ext cx="121444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-</a:t>
            </a:r>
            <a:r>
              <a:rPr lang="ru-RU" sz="6000" dirty="0" smtClean="0">
                <a:solidFill>
                  <a:srgbClr val="FF0000"/>
                </a:solidFill>
              </a:rPr>
              <a:t> 1 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flipH="1">
            <a:off x="4357686" y="3143248"/>
            <a:ext cx="1214414" cy="428628"/>
          </a:xfrm>
          <a:prstGeom prst="curvedDownArrow">
            <a:avLst/>
          </a:prstGeom>
          <a:solidFill>
            <a:srgbClr val="7030A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6200000" flipV="1">
            <a:off x="6322231" y="4036223"/>
            <a:ext cx="652466" cy="9524"/>
          </a:xfrm>
          <a:prstGeom prst="line">
            <a:avLst/>
          </a:prstGeom>
          <a:ln w="889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Выгнутая вверх стрелка 18"/>
          <p:cNvSpPr/>
          <p:nvPr/>
        </p:nvSpPr>
        <p:spPr>
          <a:xfrm flipH="1">
            <a:off x="5500694" y="3143248"/>
            <a:ext cx="1214414" cy="428628"/>
          </a:xfrm>
          <a:prstGeom prst="curvedDownArrow">
            <a:avLst/>
          </a:prstGeom>
          <a:solidFill>
            <a:srgbClr val="7030A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86380" y="4572008"/>
            <a:ext cx="444352" cy="70788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429388" y="4572008"/>
            <a:ext cx="444352" cy="70788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</a:p>
        </p:txBody>
      </p:sp>
      <p:sp>
        <p:nvSpPr>
          <p:cNvPr id="22" name="Блок-схема: узел 21"/>
          <p:cNvSpPr/>
          <p:nvPr/>
        </p:nvSpPr>
        <p:spPr>
          <a:xfrm>
            <a:off x="6572264" y="3929066"/>
            <a:ext cx="214314" cy="214314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143240" y="2143116"/>
            <a:ext cx="121444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-</a:t>
            </a:r>
            <a:r>
              <a:rPr lang="ru-RU" sz="6000" dirty="0" smtClean="0">
                <a:solidFill>
                  <a:srgbClr val="FF0000"/>
                </a:solidFill>
              </a:rPr>
              <a:t> 1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857488" y="1714488"/>
            <a:ext cx="4143404" cy="1643074"/>
          </a:xfrm>
          <a:prstGeom prst="ellipse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357686" y="500042"/>
            <a:ext cx="121444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-</a:t>
            </a:r>
            <a:r>
              <a:rPr lang="ru-RU" sz="6000" dirty="0" smtClean="0">
                <a:solidFill>
                  <a:srgbClr val="FF0000"/>
                </a:solidFill>
              </a:rPr>
              <a:t> 3 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/>
      <p:bldP spid="17" grpId="0" animBg="1"/>
      <p:bldP spid="19" grpId="0" animBg="1"/>
      <p:bldP spid="22" grpId="0" animBg="1"/>
      <p:bldP spid="24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" y="3071810"/>
          <a:ext cx="9143999" cy="917930"/>
        </p:xfrm>
        <a:graphic>
          <a:graphicData uri="http://schemas.openxmlformats.org/drawingml/2006/table">
            <a:tbl>
              <a:tblPr/>
              <a:tblGrid>
                <a:gridCol w="456676"/>
                <a:gridCol w="456676"/>
                <a:gridCol w="455719"/>
                <a:gridCol w="456676"/>
                <a:gridCol w="456676"/>
                <a:gridCol w="457629"/>
                <a:gridCol w="456676"/>
                <a:gridCol w="456676"/>
                <a:gridCol w="456676"/>
                <a:gridCol w="457629"/>
                <a:gridCol w="457629"/>
                <a:gridCol w="457629"/>
                <a:gridCol w="457629"/>
                <a:gridCol w="457629"/>
                <a:gridCol w="457629"/>
                <a:gridCol w="457629"/>
                <a:gridCol w="457629"/>
                <a:gridCol w="457629"/>
                <a:gridCol w="457629"/>
                <a:gridCol w="457629"/>
              </a:tblGrid>
              <a:tr h="234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83082">
                <a:tc gridSpan="2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3214686"/>
            <a:ext cx="470000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429000"/>
            <a:ext cx="470000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3214686"/>
            <a:ext cx="470000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3429000"/>
            <a:ext cx="470000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3214686"/>
            <a:ext cx="470000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3429000"/>
            <a:ext cx="470000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3214686"/>
            <a:ext cx="47000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3429000"/>
            <a:ext cx="470000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3214686"/>
            <a:ext cx="470000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3500438"/>
            <a:ext cx="652743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3214686"/>
            <a:ext cx="652743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628" y="3500438"/>
            <a:ext cx="652743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29256" y="3214686"/>
            <a:ext cx="652743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57884" y="3500438"/>
            <a:ext cx="652743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86512" y="3214686"/>
            <a:ext cx="652743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15140" y="3500438"/>
            <a:ext cx="652743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16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15206" y="3214686"/>
            <a:ext cx="652743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43834" y="3500438"/>
            <a:ext cx="652743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43900" y="3286124"/>
            <a:ext cx="652743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429652" y="3500438"/>
            <a:ext cx="104071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786182" y="1785926"/>
            <a:ext cx="1714512" cy="2857520"/>
            <a:chOff x="4174428" y="2014057"/>
            <a:chExt cx="875111" cy="1992794"/>
          </a:xfrm>
        </p:grpSpPr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H="1">
              <a:off x="4429124" y="2214554"/>
              <a:ext cx="110614" cy="559587"/>
            </a:xfrm>
            <a:prstGeom prst="line">
              <a:avLst/>
            </a:prstGeom>
            <a:noFill/>
            <a:ln w="1270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Arc 6"/>
            <p:cNvSpPr>
              <a:spLocks/>
            </p:cNvSpPr>
            <p:nvPr/>
          </p:nvSpPr>
          <p:spPr bwMode="auto">
            <a:xfrm rot="6839051">
              <a:off x="4619661" y="1947326"/>
              <a:ext cx="363148" cy="496609"/>
            </a:xfrm>
            <a:custGeom>
              <a:avLst/>
              <a:gdLst>
                <a:gd name="G0" fmla="+- 0 0 0"/>
                <a:gd name="G1" fmla="+- 20641 0 0"/>
                <a:gd name="G2" fmla="+- 21600 0 0"/>
                <a:gd name="T0" fmla="*/ 6366 w 21600"/>
                <a:gd name="T1" fmla="*/ 0 h 31221"/>
                <a:gd name="T2" fmla="*/ 18832 w 21600"/>
                <a:gd name="T3" fmla="*/ 31221 h 31221"/>
                <a:gd name="T4" fmla="*/ 0 w 21600"/>
                <a:gd name="T5" fmla="*/ 20641 h 3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1221" fill="none" extrusionOk="0">
                  <a:moveTo>
                    <a:pt x="6365" y="0"/>
                  </a:moveTo>
                  <a:cubicBezTo>
                    <a:pt x="15422" y="2793"/>
                    <a:pt x="21600" y="11163"/>
                    <a:pt x="21600" y="20641"/>
                  </a:cubicBezTo>
                  <a:cubicBezTo>
                    <a:pt x="21600" y="24346"/>
                    <a:pt x="20646" y="27990"/>
                    <a:pt x="18831" y="31220"/>
                  </a:cubicBezTo>
                </a:path>
                <a:path w="21600" h="31221" stroke="0" extrusionOk="0">
                  <a:moveTo>
                    <a:pt x="6365" y="0"/>
                  </a:moveTo>
                  <a:cubicBezTo>
                    <a:pt x="15422" y="2793"/>
                    <a:pt x="21600" y="11163"/>
                    <a:pt x="21600" y="20641"/>
                  </a:cubicBezTo>
                  <a:cubicBezTo>
                    <a:pt x="21600" y="24346"/>
                    <a:pt x="20646" y="27990"/>
                    <a:pt x="18831" y="31220"/>
                  </a:cubicBezTo>
                  <a:lnTo>
                    <a:pt x="0" y="20641"/>
                  </a:lnTo>
                  <a:close/>
                </a:path>
              </a:pathLst>
            </a:custGeom>
            <a:noFill/>
            <a:ln w="1270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ru-RU"/>
            </a:p>
          </p:txBody>
        </p:sp>
        <p:sp>
          <p:nvSpPr>
            <p:cNvPr id="6" name="Arc 7"/>
            <p:cNvSpPr>
              <a:spLocks/>
            </p:cNvSpPr>
            <p:nvPr/>
          </p:nvSpPr>
          <p:spPr bwMode="auto">
            <a:xfrm rot="615963">
              <a:off x="4174428" y="2780423"/>
              <a:ext cx="848614" cy="1226428"/>
            </a:xfrm>
            <a:custGeom>
              <a:avLst/>
              <a:gdLst>
                <a:gd name="G0" fmla="+- 17456 0 0"/>
                <a:gd name="G1" fmla="+- 21600 0 0"/>
                <a:gd name="G2" fmla="+- 21600 0 0"/>
                <a:gd name="T0" fmla="*/ 5272 w 39056"/>
                <a:gd name="T1" fmla="*/ 3764 h 43200"/>
                <a:gd name="T2" fmla="*/ 0 w 39056"/>
                <a:gd name="T3" fmla="*/ 34321 h 43200"/>
                <a:gd name="T4" fmla="*/ 17456 w 3905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056" h="43200" fill="none" extrusionOk="0">
                  <a:moveTo>
                    <a:pt x="5272" y="3764"/>
                  </a:moveTo>
                  <a:cubicBezTo>
                    <a:pt x="8862" y="1311"/>
                    <a:pt x="13108" y="-1"/>
                    <a:pt x="17456" y="0"/>
                  </a:cubicBezTo>
                  <a:cubicBezTo>
                    <a:pt x="29385" y="0"/>
                    <a:pt x="39056" y="9670"/>
                    <a:pt x="39056" y="21600"/>
                  </a:cubicBezTo>
                  <a:cubicBezTo>
                    <a:pt x="39056" y="33529"/>
                    <a:pt x="29385" y="43200"/>
                    <a:pt x="17456" y="43200"/>
                  </a:cubicBezTo>
                  <a:cubicBezTo>
                    <a:pt x="10552" y="43200"/>
                    <a:pt x="4065" y="39900"/>
                    <a:pt x="-1" y="34321"/>
                  </a:cubicBezTo>
                </a:path>
                <a:path w="39056" h="43200" stroke="0" extrusionOk="0">
                  <a:moveTo>
                    <a:pt x="5272" y="3764"/>
                  </a:moveTo>
                  <a:cubicBezTo>
                    <a:pt x="8862" y="1311"/>
                    <a:pt x="13108" y="-1"/>
                    <a:pt x="17456" y="0"/>
                  </a:cubicBezTo>
                  <a:cubicBezTo>
                    <a:pt x="29385" y="0"/>
                    <a:pt x="39056" y="9670"/>
                    <a:pt x="39056" y="21600"/>
                  </a:cubicBezTo>
                  <a:cubicBezTo>
                    <a:pt x="39056" y="33529"/>
                    <a:pt x="29385" y="43200"/>
                    <a:pt x="17456" y="43200"/>
                  </a:cubicBezTo>
                  <a:cubicBezTo>
                    <a:pt x="10552" y="43200"/>
                    <a:pt x="4065" y="39900"/>
                    <a:pt x="-1" y="34321"/>
                  </a:cubicBezTo>
                  <a:lnTo>
                    <a:pt x="17456" y="21600"/>
                  </a:lnTo>
                  <a:close/>
                </a:path>
              </a:pathLst>
            </a:custGeom>
            <a:noFill/>
            <a:ln w="1270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642910" y="428604"/>
            <a:ext cx="714380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428604"/>
            <a:ext cx="714380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15140" y="571480"/>
            <a:ext cx="714380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4929198"/>
            <a:ext cx="714380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15272" y="5000636"/>
            <a:ext cx="714380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43834" y="571480"/>
            <a:ext cx="714380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2910" y="4929198"/>
            <a:ext cx="714380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58016" y="5000636"/>
            <a:ext cx="714380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2910" y="428604"/>
            <a:ext cx="704040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715272" y="5000636"/>
            <a:ext cx="704040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00166" y="428604"/>
            <a:ext cx="704040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58016" y="5000636"/>
            <a:ext cx="704040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2910" y="4929198"/>
            <a:ext cx="704040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643834" y="571480"/>
            <a:ext cx="704040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15140" y="571480"/>
            <a:ext cx="704040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71604" y="4929198"/>
            <a:ext cx="704040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500298" y="1857364"/>
            <a:ext cx="1143008" cy="857256"/>
          </a:xfrm>
          <a:prstGeom prst="line">
            <a:avLst/>
          </a:prstGeom>
          <a:ln w="76200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643570" y="4071942"/>
            <a:ext cx="1071570" cy="642942"/>
          </a:xfrm>
          <a:prstGeom prst="line">
            <a:avLst/>
          </a:prstGeom>
          <a:ln w="76200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429256" y="2071678"/>
            <a:ext cx="1071570" cy="785818"/>
          </a:xfrm>
          <a:prstGeom prst="line">
            <a:avLst/>
          </a:prstGeom>
          <a:ln w="76200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2607455" y="4179099"/>
            <a:ext cx="928694" cy="857256"/>
          </a:xfrm>
          <a:prstGeom prst="line">
            <a:avLst/>
          </a:prstGeom>
          <a:ln w="76200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1142984"/>
            <a:ext cx="4857784" cy="5286412"/>
            <a:chOff x="2357422" y="714356"/>
            <a:chExt cx="4857784" cy="5286412"/>
          </a:xfrm>
        </p:grpSpPr>
        <p:sp>
          <p:nvSpPr>
            <p:cNvPr id="4" name="5-конечная звезда 3"/>
            <p:cNvSpPr/>
            <p:nvPr/>
          </p:nvSpPr>
          <p:spPr>
            <a:xfrm>
              <a:off x="2357422" y="714356"/>
              <a:ext cx="4857784" cy="5286412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Блок-схема: узел 4"/>
            <p:cNvSpPr/>
            <p:nvPr/>
          </p:nvSpPr>
          <p:spPr>
            <a:xfrm>
              <a:off x="4357686" y="3000372"/>
              <a:ext cx="285752" cy="357190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узел 5"/>
            <p:cNvSpPr/>
            <p:nvPr/>
          </p:nvSpPr>
          <p:spPr>
            <a:xfrm>
              <a:off x="4857752" y="3000372"/>
              <a:ext cx="285752" cy="357190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Дуга 6"/>
            <p:cNvSpPr/>
            <p:nvPr/>
          </p:nvSpPr>
          <p:spPr>
            <a:xfrm rot="7575382">
              <a:off x="4228977" y="2983824"/>
              <a:ext cx="928694" cy="1214446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4500562" y="3071810"/>
              <a:ext cx="133352" cy="20479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5000628" y="3071810"/>
              <a:ext cx="133352" cy="20479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Выноска-облако 9"/>
          <p:cNvSpPr/>
          <p:nvPr/>
        </p:nvSpPr>
        <p:spPr>
          <a:xfrm>
            <a:off x="3143208" y="214290"/>
            <a:ext cx="6000792" cy="2214578"/>
          </a:xfrm>
          <a:prstGeom prst="cloudCallout">
            <a:avLst>
              <a:gd name="adj1" fmla="val -51468"/>
              <a:gd name="adj2" fmla="val 13413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86182" y="571480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Молодцы!!!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5769" b="1351"/>
          <a:stretch>
            <a:fillRect/>
          </a:stretch>
        </p:blipFill>
        <p:spPr bwMode="auto">
          <a:xfrm>
            <a:off x="2428860" y="214290"/>
            <a:ext cx="3500462" cy="63579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143372" y="214290"/>
            <a:ext cx="1785950" cy="21431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4500570"/>
            <a:ext cx="1785950" cy="21431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214290"/>
            <a:ext cx="1785950" cy="21431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28860" y="2357430"/>
            <a:ext cx="1785950" cy="21431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428860" y="4500570"/>
            <a:ext cx="1785950" cy="21431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" y="357166"/>
          <a:ext cx="9143999" cy="917930"/>
        </p:xfrm>
        <a:graphic>
          <a:graphicData uri="http://schemas.openxmlformats.org/drawingml/2006/table">
            <a:tbl>
              <a:tblPr/>
              <a:tblGrid>
                <a:gridCol w="456676"/>
                <a:gridCol w="456676"/>
                <a:gridCol w="455719"/>
                <a:gridCol w="456676"/>
                <a:gridCol w="456676"/>
                <a:gridCol w="457629"/>
                <a:gridCol w="456676"/>
                <a:gridCol w="456676"/>
                <a:gridCol w="456676"/>
                <a:gridCol w="457629"/>
                <a:gridCol w="457629"/>
                <a:gridCol w="457629"/>
                <a:gridCol w="457629"/>
                <a:gridCol w="457629"/>
                <a:gridCol w="457629"/>
                <a:gridCol w="457629"/>
                <a:gridCol w="457629"/>
                <a:gridCol w="457629"/>
                <a:gridCol w="457629"/>
                <a:gridCol w="457629"/>
              </a:tblGrid>
              <a:tr h="234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83082">
                <a:tc gridSpan="2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500042"/>
            <a:ext cx="470000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14356"/>
            <a:ext cx="470000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500042"/>
            <a:ext cx="470000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714356"/>
            <a:ext cx="470000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500042"/>
            <a:ext cx="470000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714356"/>
            <a:ext cx="470000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500042"/>
            <a:ext cx="47000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714356"/>
            <a:ext cx="470000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500042"/>
            <a:ext cx="470000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785794"/>
            <a:ext cx="652743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500042"/>
            <a:ext cx="652743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628" y="785794"/>
            <a:ext cx="652743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29256" y="500042"/>
            <a:ext cx="652743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57884" y="785794"/>
            <a:ext cx="652743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86512" y="500042"/>
            <a:ext cx="652743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15140" y="785794"/>
            <a:ext cx="652743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16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15206" y="500042"/>
            <a:ext cx="652743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43834" y="785794"/>
            <a:ext cx="652743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18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43900" y="571480"/>
            <a:ext cx="652743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429652" y="785794"/>
            <a:ext cx="104071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20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85852" y="2786058"/>
            <a:ext cx="704040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214546" y="2786058"/>
            <a:ext cx="704040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43240" y="2786058"/>
            <a:ext cx="704040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71934" y="2786058"/>
            <a:ext cx="704040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7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2786058"/>
            <a:ext cx="704039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00760" y="2786058"/>
            <a:ext cx="1223412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11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429520" y="2786058"/>
            <a:ext cx="1223412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13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5769" b="1351"/>
          <a:stretch>
            <a:fillRect/>
          </a:stretch>
        </p:blipFill>
        <p:spPr bwMode="auto">
          <a:xfrm>
            <a:off x="2428860" y="214290"/>
            <a:ext cx="3500462" cy="63579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143372" y="214290"/>
            <a:ext cx="1785950" cy="21431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4500570"/>
            <a:ext cx="1785950" cy="21431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214290"/>
            <a:ext cx="1785950" cy="21431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28860" y="2357430"/>
            <a:ext cx="1785950" cy="21431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/>
          <p:cNvSpPr/>
          <p:nvPr/>
        </p:nvSpPr>
        <p:spPr>
          <a:xfrm>
            <a:off x="714348" y="357166"/>
            <a:ext cx="1500198" cy="20002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5-конечная звезда 2"/>
          <p:cNvSpPr/>
          <p:nvPr/>
        </p:nvSpPr>
        <p:spPr>
          <a:xfrm>
            <a:off x="2571736" y="928670"/>
            <a:ext cx="1000132" cy="128590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4000496" y="357166"/>
            <a:ext cx="1500198" cy="2000264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5786446" y="1071546"/>
            <a:ext cx="1000132" cy="128590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7072330" y="500042"/>
            <a:ext cx="1500198" cy="2000264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85720" y="0"/>
            <a:ext cx="3571900" cy="2786058"/>
          </a:xfrm>
          <a:prstGeom prst="ellipse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14744" y="0"/>
            <a:ext cx="5143536" cy="3143248"/>
          </a:xfrm>
          <a:prstGeom prst="ellipse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214686"/>
            <a:ext cx="309411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+ с =  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Дуга 9"/>
          <p:cNvSpPr/>
          <p:nvPr/>
        </p:nvSpPr>
        <p:spPr>
          <a:xfrm rot="8260950">
            <a:off x="515475" y="3216487"/>
            <a:ext cx="969248" cy="845461"/>
          </a:xfrm>
          <a:prstGeom prst="arc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Дуга 10"/>
          <p:cNvSpPr/>
          <p:nvPr/>
        </p:nvSpPr>
        <p:spPr>
          <a:xfrm rot="8260950">
            <a:off x="1658485" y="3216486"/>
            <a:ext cx="969248" cy="845461"/>
          </a:xfrm>
          <a:prstGeom prst="arc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928926" y="3214686"/>
            <a:ext cx="857256" cy="928718"/>
          </a:xfrm>
          <a:prstGeom prst="ellipse">
            <a:avLst/>
          </a:prstGeom>
          <a:noFill/>
          <a:ln w="63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4071942"/>
            <a:ext cx="309411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+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= 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Дуга 13"/>
          <p:cNvSpPr/>
          <p:nvPr/>
        </p:nvSpPr>
        <p:spPr>
          <a:xfrm rot="8260950">
            <a:off x="1658484" y="4073741"/>
            <a:ext cx="969248" cy="845461"/>
          </a:xfrm>
          <a:prstGeom prst="arc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4929198"/>
            <a:ext cx="3118161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   - ж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=  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5786454"/>
            <a:ext cx="3275256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 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- 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=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Дуга 16"/>
          <p:cNvSpPr/>
          <p:nvPr/>
        </p:nvSpPr>
        <p:spPr>
          <a:xfrm rot="8260950">
            <a:off x="444038" y="4002305"/>
            <a:ext cx="969248" cy="845461"/>
          </a:xfrm>
          <a:prstGeom prst="arc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Дуга 17"/>
          <p:cNvSpPr/>
          <p:nvPr/>
        </p:nvSpPr>
        <p:spPr>
          <a:xfrm rot="8260950">
            <a:off x="1801361" y="4930998"/>
            <a:ext cx="969248" cy="845461"/>
          </a:xfrm>
          <a:prstGeom prst="arc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Дуга 18"/>
          <p:cNvSpPr/>
          <p:nvPr/>
        </p:nvSpPr>
        <p:spPr>
          <a:xfrm rot="8260950">
            <a:off x="1658484" y="5796424"/>
            <a:ext cx="969248" cy="845461"/>
          </a:xfrm>
          <a:prstGeom prst="arc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Дуга 19"/>
          <p:cNvSpPr/>
          <p:nvPr/>
        </p:nvSpPr>
        <p:spPr>
          <a:xfrm rot="8260950">
            <a:off x="2944368" y="5796424"/>
            <a:ext cx="969248" cy="845461"/>
          </a:xfrm>
          <a:prstGeom prst="arc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Дуга 20"/>
          <p:cNvSpPr/>
          <p:nvPr/>
        </p:nvSpPr>
        <p:spPr>
          <a:xfrm rot="8260950">
            <a:off x="2944368" y="4930998"/>
            <a:ext cx="969248" cy="845461"/>
          </a:xfrm>
          <a:prstGeom prst="arc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928926" y="4143380"/>
            <a:ext cx="857256" cy="928718"/>
          </a:xfrm>
          <a:prstGeom prst="ellipse">
            <a:avLst/>
          </a:prstGeom>
          <a:noFill/>
          <a:ln w="63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57158" y="4929198"/>
            <a:ext cx="857256" cy="928718"/>
          </a:xfrm>
          <a:prstGeom prst="ellipse">
            <a:avLst/>
          </a:prstGeom>
          <a:noFill/>
          <a:ln w="63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57158" y="5781066"/>
            <a:ext cx="857256" cy="928718"/>
          </a:xfrm>
          <a:prstGeom prst="ellipse">
            <a:avLst/>
          </a:prstGeom>
          <a:noFill/>
          <a:ln w="63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72132" y="3214686"/>
            <a:ext cx="271260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+ 3 = 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Дуга 25"/>
          <p:cNvSpPr/>
          <p:nvPr/>
        </p:nvSpPr>
        <p:spPr>
          <a:xfrm rot="8260950">
            <a:off x="5444697" y="3216487"/>
            <a:ext cx="969248" cy="845461"/>
          </a:xfrm>
          <a:prstGeom prst="arc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Дуга 26"/>
          <p:cNvSpPr/>
          <p:nvPr/>
        </p:nvSpPr>
        <p:spPr>
          <a:xfrm rot="8260950">
            <a:off x="6444829" y="3216488"/>
            <a:ext cx="969248" cy="845461"/>
          </a:xfrm>
          <a:prstGeom prst="arc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572396" y="3214686"/>
            <a:ext cx="857256" cy="928718"/>
          </a:xfrm>
          <a:prstGeom prst="ellipse">
            <a:avLst/>
          </a:prstGeom>
          <a:noFill/>
          <a:ln w="63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643570" y="4071942"/>
            <a:ext cx="271260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+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= 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" name="Дуга 29"/>
          <p:cNvSpPr/>
          <p:nvPr/>
        </p:nvSpPr>
        <p:spPr>
          <a:xfrm rot="8260950">
            <a:off x="6444830" y="4002305"/>
            <a:ext cx="969248" cy="845461"/>
          </a:xfrm>
          <a:prstGeom prst="arc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72132" y="4929198"/>
            <a:ext cx="273664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- 2 =  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572132" y="5786454"/>
            <a:ext cx="273664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- 3 =  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3" name="Дуга 32"/>
          <p:cNvSpPr/>
          <p:nvPr/>
        </p:nvSpPr>
        <p:spPr>
          <a:xfrm rot="8260950">
            <a:off x="5373259" y="4002305"/>
            <a:ext cx="969248" cy="845461"/>
          </a:xfrm>
          <a:prstGeom prst="arc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Дуга 33"/>
          <p:cNvSpPr/>
          <p:nvPr/>
        </p:nvSpPr>
        <p:spPr>
          <a:xfrm rot="8260950">
            <a:off x="6373392" y="4930998"/>
            <a:ext cx="969248" cy="845461"/>
          </a:xfrm>
          <a:prstGeom prst="arc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" name="Дуга 34"/>
          <p:cNvSpPr/>
          <p:nvPr/>
        </p:nvSpPr>
        <p:spPr>
          <a:xfrm rot="8260950">
            <a:off x="6373392" y="5796424"/>
            <a:ext cx="969248" cy="845461"/>
          </a:xfrm>
          <a:prstGeom prst="arc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" name="Дуга 35"/>
          <p:cNvSpPr/>
          <p:nvPr/>
        </p:nvSpPr>
        <p:spPr>
          <a:xfrm rot="8260950">
            <a:off x="7587838" y="5796423"/>
            <a:ext cx="969248" cy="845461"/>
          </a:xfrm>
          <a:prstGeom prst="arc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Дуга 36"/>
          <p:cNvSpPr/>
          <p:nvPr/>
        </p:nvSpPr>
        <p:spPr>
          <a:xfrm rot="8260950">
            <a:off x="7587839" y="4930998"/>
            <a:ext cx="969248" cy="845461"/>
          </a:xfrm>
          <a:prstGeom prst="arc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7572396" y="4143380"/>
            <a:ext cx="857256" cy="928718"/>
          </a:xfrm>
          <a:prstGeom prst="ellipse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429256" y="4929198"/>
            <a:ext cx="857256" cy="928718"/>
          </a:xfrm>
          <a:prstGeom prst="ellipse">
            <a:avLst/>
          </a:prstGeom>
          <a:noFill/>
          <a:ln w="63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5429256" y="5929282"/>
            <a:ext cx="857256" cy="928718"/>
          </a:xfrm>
          <a:prstGeom prst="ellipse">
            <a:avLst/>
          </a:prstGeom>
          <a:noFill/>
          <a:ln w="63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7643834" y="4143380"/>
            <a:ext cx="857256" cy="928718"/>
          </a:xfrm>
          <a:prstGeom prst="ellipse">
            <a:avLst/>
          </a:prstGeom>
          <a:noFill/>
          <a:ln w="63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 animBg="1"/>
      <p:bldP spid="27" grpId="0" animBg="1"/>
      <p:bldP spid="28" grpId="0" animBg="1"/>
      <p:bldP spid="29" grpId="0"/>
      <p:bldP spid="30" grpId="0" animBg="1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/>
          <p:cNvSpPr/>
          <p:nvPr/>
        </p:nvSpPr>
        <p:spPr>
          <a:xfrm>
            <a:off x="785786" y="3714728"/>
            <a:ext cx="1500198" cy="20002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5-конечная звезда 2"/>
          <p:cNvSpPr/>
          <p:nvPr/>
        </p:nvSpPr>
        <p:spPr>
          <a:xfrm>
            <a:off x="2643174" y="4286232"/>
            <a:ext cx="1000132" cy="128590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4071934" y="3714728"/>
            <a:ext cx="1500198" cy="2000264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5857884" y="4429108"/>
            <a:ext cx="1000132" cy="128590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7143768" y="3857604"/>
            <a:ext cx="1500198" cy="2000264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18906 -0.54583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-0.00902 L -0.20572 -0.55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-0.0088 L 0.02222 -0.334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00856 L -0.05364 -0.344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1224 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/>
          <a:srcRect l="5769" b="1351"/>
          <a:stretch>
            <a:fillRect/>
          </a:stretch>
        </p:blipFill>
        <p:spPr bwMode="auto">
          <a:xfrm>
            <a:off x="2428860" y="214290"/>
            <a:ext cx="3500462" cy="63579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4143372" y="214290"/>
            <a:ext cx="1785950" cy="21431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3372" y="4500570"/>
            <a:ext cx="1785950" cy="21431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428860" y="2357430"/>
            <a:ext cx="1785950" cy="21431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200</Words>
  <Application>Microsoft Office PowerPoint</Application>
  <PresentationFormat>Экран (4:3)</PresentationFormat>
  <Paragraphs>149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Кузнецова Юлия</dc:creator>
  <cp:lastModifiedBy>ЮЛЯ</cp:lastModifiedBy>
  <cp:revision>95</cp:revision>
  <dcterms:created xsi:type="dcterms:W3CDTF">2009-10-12T08:18:32Z</dcterms:created>
  <dcterms:modified xsi:type="dcterms:W3CDTF">2009-12-28T17:10:41Z</dcterms:modified>
</cp:coreProperties>
</file>