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48DF-F9CC-42F6-8866-302D9E6A37C7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F0FA-C926-4720-83C4-B9CB03A44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48DF-F9CC-42F6-8866-302D9E6A37C7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F0FA-C926-4720-83C4-B9CB03A44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48DF-F9CC-42F6-8866-302D9E6A37C7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F0FA-C926-4720-83C4-B9CB03A44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48DF-F9CC-42F6-8866-302D9E6A37C7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F0FA-C926-4720-83C4-B9CB03A44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48DF-F9CC-42F6-8866-302D9E6A37C7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F0FA-C926-4720-83C4-B9CB03A44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48DF-F9CC-42F6-8866-302D9E6A37C7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F0FA-C926-4720-83C4-B9CB03A44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48DF-F9CC-42F6-8866-302D9E6A37C7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F0FA-C926-4720-83C4-B9CB03A44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48DF-F9CC-42F6-8866-302D9E6A37C7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F0FA-C926-4720-83C4-B9CB03A44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48DF-F9CC-42F6-8866-302D9E6A37C7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F0FA-C926-4720-83C4-B9CB03A44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48DF-F9CC-42F6-8866-302D9E6A37C7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F0FA-C926-4720-83C4-B9CB03A44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48DF-F9CC-42F6-8866-302D9E6A37C7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F0FA-C926-4720-83C4-B9CB03A44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348DF-F9CC-42F6-8866-302D9E6A37C7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9F0FA-C926-4720-83C4-B9CB03A44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AlexanderNevskyTitu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638460" cy="3456384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879143" y="332656"/>
            <a:ext cx="62648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  <a:t>Александр Невский</a:t>
            </a:r>
            <a:endParaRPr lang="ru-RU" sz="66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5085184"/>
            <a:ext cx="245195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Елисей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Марченко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СОШ 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«б» класс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Красный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Сулин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Ростовская область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4" descr="14 Ноября 2012 - Аудиокниги Видеоуро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780928"/>
            <a:ext cx="4716016" cy="3780182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9462" name="Picture 6" descr="День памяти святого благоверного князя Александра Невского. Справка"/>
          <p:cNvPicPr>
            <a:picLocks noChangeAspect="1" noChangeArrowheads="1"/>
          </p:cNvPicPr>
          <p:nvPr/>
        </p:nvPicPr>
        <p:blipFill>
          <a:blip r:embed="rId4" cstate="print"/>
          <a:srcRect r="35741"/>
          <a:stretch>
            <a:fillRect/>
          </a:stretch>
        </p:blipFill>
        <p:spPr bwMode="auto">
          <a:xfrm>
            <a:off x="2411760" y="2204864"/>
            <a:ext cx="2664296" cy="2764117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ravmir.ru/wp-content/uploads/2009/12/nevsky_1.jpg"/>
          <p:cNvPicPr>
            <a:picLocks noChangeAspect="1" noChangeArrowheads="1"/>
          </p:cNvPicPr>
          <p:nvPr/>
        </p:nvPicPr>
        <p:blipFill>
          <a:blip r:embed="rId2" cstate="print"/>
          <a:srcRect l="14307" r="4667"/>
          <a:stretch>
            <a:fillRect/>
          </a:stretch>
        </p:blipFill>
        <p:spPr bwMode="auto">
          <a:xfrm>
            <a:off x="323528" y="620688"/>
            <a:ext cx="5616624" cy="5332255"/>
          </a:xfrm>
          <a:prstGeom prst="rect">
            <a:avLst/>
          </a:prstGeom>
          <a:ln w="2286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6372200" y="476672"/>
            <a:ext cx="2771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Князь Александр Ярославович Невский – великий русский полководец. Обезопасил западные границы Руси. </a:t>
            </a:r>
            <a:endParaRPr lang="ru-RU" sz="36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64088" y="4581128"/>
            <a:ext cx="48965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Александр Ярославович Невский родился в 1220 году и скончался в 1263 году. Основные свои военные победы князь Александр одержал в молодости. Во время Невской битвы  ему было  20 лет, во время Ледового побоища — 22 года. Всеобщую славу молодому князю принесла победа, одержанная им на берегу Невы 15 июля 1240 над шведским отрядом. 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11270" name="Picture 6" descr="https://st.fl.ru/users/verymany/upload/f_4aa79a715f3f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564904"/>
            <a:ext cx="6115607" cy="4077072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5 апреля 1242 на льду Чудского озера произошла решающая битва между отрядами немецких рыцарей и русским войском, которым командовал Александр Невский и вошло в историю как Ледовое побоище.  Немецкие рыцари были разгромлены и отказались  от притязаний на русскую землю.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18434" name="Picture 2" descr="http://www.varvar.ru/arhiv/slovo/images/matorin-ledovoe-poboisch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48880"/>
            <a:ext cx="8244408" cy="4225260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3968" y="332656"/>
            <a:ext cx="48600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14 ноября 1263 в Городце от  болезни Александр Невский скончался. За всю свою жизнь князь Александр не проиграл ни одного сражения и вошёл в историю как великий полководец.</a:t>
            </a:r>
          </a:p>
        </p:txBody>
      </p:sp>
      <p:pic>
        <p:nvPicPr>
          <p:cNvPr id="3" name="Picture 4" descr="http://www.pravmir.ru/wp-content/uploads/2010/05/n1042826872_30045178_75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33"/>
            <a:ext cx="3180059" cy="6264719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0"/>
            <a:ext cx="61561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Александр  Невский   был официально канонизирован Русской православной церковью и причислен к лику святых. 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	В 1724 Петр I основал в Петербурге монастырь в честь Александра Невского, ныне Александро-Невская лавра, и повелел перевезти туда останки князя. Он же постановил отмечать память Александра Невского  30 августа. </a:t>
            </a:r>
          </a:p>
        </p:txBody>
      </p:sp>
      <p:pic>
        <p:nvPicPr>
          <p:cNvPr id="16386" name="Picture 2" descr="https://upload.wikimedia.org/wikipedia/commons/thumb/4/40/Alexander_Newski.jpg/220px-Alexander_News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212976"/>
            <a:ext cx="2196350" cy="3384376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6101500" y="6211669"/>
            <a:ext cx="30425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Икона Святого 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благоверного</a:t>
            </a:r>
          </a:p>
          <a:p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князя Александра Невского</a:t>
            </a:r>
          </a:p>
        </p:txBody>
      </p:sp>
      <p:pic>
        <p:nvPicPr>
          <p:cNvPr id="16388" name="Picture 4" descr="Peter der-Grosse 1838.jpg"/>
          <p:cNvPicPr>
            <a:picLocks noChangeAspect="1" noChangeArrowheads="1"/>
          </p:cNvPicPr>
          <p:nvPr/>
        </p:nvPicPr>
        <p:blipFill>
          <a:blip r:embed="rId3" cstate="print"/>
          <a:srcRect b="17768"/>
          <a:stretch>
            <a:fillRect/>
          </a:stretch>
        </p:blipFill>
        <p:spPr bwMode="auto">
          <a:xfrm>
            <a:off x="196044" y="158692"/>
            <a:ext cx="2575756" cy="2838259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395536" y="260648"/>
            <a:ext cx="77239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Пётр 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I</a:t>
            </a:r>
            <a:endParaRPr lang="ru-RU" b="1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6390" name="AutoShape 6" descr="Санкт-Петербург. Александро-Невская лавра. Просфорный корпус с набережной Монастырки.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2" name="Picture 8" descr="Санкт-Петербург. Александро-Невская лавра. Просфорный корпус с набережной Монастырки..JPG"/>
          <p:cNvPicPr>
            <a:picLocks noChangeAspect="1" noChangeArrowheads="1"/>
          </p:cNvPicPr>
          <p:nvPr/>
        </p:nvPicPr>
        <p:blipFill>
          <a:blip r:embed="rId4" cstate="print"/>
          <a:srcRect t="10597"/>
          <a:stretch>
            <a:fillRect/>
          </a:stretch>
        </p:blipFill>
        <p:spPr bwMode="auto">
          <a:xfrm>
            <a:off x="214782" y="3356993"/>
            <a:ext cx="4861274" cy="3259594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251520" y="6237312"/>
            <a:ext cx="291143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Александро-Невская лавра</a:t>
            </a:r>
            <a:endParaRPr lang="ru-RU" b="1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288340"/>
            <a:ext cx="4355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В 1725 императрица  Екатерина </a:t>
            </a:r>
            <a:r>
              <a:rPr lang="en-US" sz="24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I 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учредила орден Александра Невского — одну из высших наград России.</a:t>
            </a:r>
          </a:p>
        </p:txBody>
      </p:sp>
      <p:pic>
        <p:nvPicPr>
          <p:cNvPr id="14338" name="Picture 2" descr="Badge to Order St Alexander Nevsky 1820-18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1185" y="0"/>
            <a:ext cx="3682535" cy="5229200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340" name="Picture 4" descr="Order of Alexander Nevsky (Russia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0"/>
            <a:ext cx="2555776" cy="5247862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342" name="Picture 6" descr="Catherine I of Russia by Nattier.jpg"/>
          <p:cNvPicPr>
            <a:picLocks noChangeAspect="1" noChangeArrowheads="1"/>
          </p:cNvPicPr>
          <p:nvPr/>
        </p:nvPicPr>
        <p:blipFill>
          <a:blip r:embed="rId4" cstate="print"/>
          <a:srcRect l="18784" r="6937"/>
          <a:stretch>
            <a:fillRect/>
          </a:stretch>
        </p:blipFill>
        <p:spPr bwMode="auto">
          <a:xfrm>
            <a:off x="0" y="0"/>
            <a:ext cx="2987824" cy="5229199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0" y="0"/>
            <a:ext cx="133042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Екатерина 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I</a:t>
            </a:r>
            <a:endParaRPr lang="ru-RU" b="1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7824" y="0"/>
            <a:ext cx="81464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19 век</a:t>
            </a:r>
            <a:endParaRPr lang="ru-RU" b="1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60232" y="0"/>
            <a:ext cx="81464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21 век</a:t>
            </a:r>
            <a:endParaRPr lang="ru-RU" b="1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08720"/>
            <a:ext cx="7614585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ru-RU" sz="2400" b="1" i="1" u="sng" dirty="0" smtClean="0">
                <a:solidFill>
                  <a:srgbClr val="002060"/>
                </a:solidFill>
                <a:latin typeface="Bookman Old Style" pitchFamily="18" charset="0"/>
              </a:rPr>
              <a:t>Источники: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2060"/>
                </a:solidFill>
                <a:latin typeface="Bookman Old Style" pitchFamily="18" charset="0"/>
              </a:rPr>
              <a:t>ru.wikipedia.org</a:t>
            </a:r>
            <a:endParaRPr lang="ru-RU" sz="24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2060"/>
                </a:solidFill>
                <a:latin typeface="Bookman Old Style" pitchFamily="18" charset="0"/>
              </a:rPr>
              <a:t>to-name.ru/biography/aleksandr-nevskij.htm</a:t>
            </a:r>
            <a:endParaRPr lang="ru-RU" sz="24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 err="1" smtClean="0">
                <a:solidFill>
                  <a:srgbClr val="002060"/>
                </a:solidFill>
                <a:latin typeface="Bookman Old Style" pitchFamily="18" charset="0"/>
              </a:rPr>
              <a:t>lurkmore.to</a:t>
            </a:r>
            <a:endParaRPr lang="ru-RU" sz="24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2060"/>
                </a:solidFill>
                <a:latin typeface="Bookman Old Style" pitchFamily="18" charset="0"/>
              </a:rPr>
              <a:t>www.nameofrussia.ru/person.html?id=41</a:t>
            </a:r>
            <a:endParaRPr lang="ru-RU" sz="24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2060"/>
                </a:solidFill>
                <a:latin typeface="Bookman Old Style" pitchFamily="18" charset="0"/>
              </a:rPr>
              <a:t>https://www.google.ru</a:t>
            </a:r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146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12</cp:revision>
  <dcterms:created xsi:type="dcterms:W3CDTF">2014-10-21T13:11:05Z</dcterms:created>
  <dcterms:modified xsi:type="dcterms:W3CDTF">2014-11-11T16:38:43Z</dcterms:modified>
</cp:coreProperties>
</file>