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9" r:id="rId5"/>
    <p:sldId id="258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928825"/>
          </a:xfrm>
        </p:spPr>
        <p:txBody>
          <a:bodyPr>
            <a:normAutofit/>
          </a:bodyPr>
          <a:lstStyle/>
          <a:p>
            <a:r>
              <a:rPr lang="ru-RU" dirty="0" smtClean="0"/>
              <a:t>Предметы быта и орудия труда в прошлом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2928934"/>
            <a:ext cx="6929486" cy="335758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Рисунок 7" descr="http://900igr.net/datai/istorija/Predmety-byta/0002-005-V-dannom-razdele-predstavleny-predmety-byta-19-20-v.v.-V-muze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071678"/>
            <a:ext cx="7000924" cy="478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Плетение</a:t>
            </a:r>
            <a:endParaRPr lang="ru-RU" dirty="0"/>
          </a:p>
        </p:txBody>
      </p:sp>
      <p:pic>
        <p:nvPicPr>
          <p:cNvPr id="4" name="Содержимое 3" descr="http://dom-mastera.narod.ru/loza-2-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428736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nhpko.ru/public/storage/images/e863a29799bdd7385411feb00530207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428736"/>
            <a:ext cx="3529015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d1.dvinainform.ru/data/files/dd/06/000006dd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714752"/>
            <a:ext cx="4191000" cy="3000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kuklyspb.ru/Cshop/published/publicdata/KUKLYSPBSHOP/attachments/SC/products_pictures/CAOMAO23m_enl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3714752"/>
            <a:ext cx="4190996" cy="292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Посуда</a:t>
            </a:r>
            <a:endParaRPr lang="ru-RU" dirty="0"/>
          </a:p>
        </p:txBody>
      </p:sp>
      <p:pic>
        <p:nvPicPr>
          <p:cNvPr id="4" name="Содержимое 3" descr="http://www.pokushay.ru/uploads/posts/2012-04/thumbs/1334647363_posuda-iz-gliny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357298"/>
            <a:ext cx="692948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Рыболовство</a:t>
            </a:r>
            <a:endParaRPr lang="ru-RU" dirty="0"/>
          </a:p>
        </p:txBody>
      </p:sp>
      <p:pic>
        <p:nvPicPr>
          <p:cNvPr id="4" name="Содержимое 3" descr="http://www.mustagclub.ru/blog/wp-content/uploads/2009/05/31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00174"/>
            <a:ext cx="6643733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Ткацкое дело</a:t>
            </a:r>
            <a:endParaRPr lang="ru-RU" dirty="0"/>
          </a:p>
        </p:txBody>
      </p:sp>
      <p:pic>
        <p:nvPicPr>
          <p:cNvPr id="4" name="Содержимое 3" descr="http://www.booksite.ru/flax/field/3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142984"/>
            <a:ext cx="7358114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Обработка земли</a:t>
            </a:r>
            <a:endParaRPr lang="ru-RU" dirty="0"/>
          </a:p>
        </p:txBody>
      </p:sp>
      <p:pic>
        <p:nvPicPr>
          <p:cNvPr id="4" name="Содержимое 3" descr="http://prv0.lori-images.net/derevyannyi-plug-xviii-xix-veka-model-belyi-fon-izolirovano-0001246356-preview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8"/>
            <a:ext cx="392909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predeina-zaural.ru/img/upload/1147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500174"/>
            <a:ext cx="36195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g3.proshkolu.ru/content/media/pic/std/1000000/278000/277822-5d1c2c9c6b51816a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4143380"/>
            <a:ext cx="3848102" cy="2471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Бондарный промысел</a:t>
            </a:r>
            <a:endParaRPr lang="ru-RU" dirty="0"/>
          </a:p>
        </p:txBody>
      </p:sp>
      <p:pic>
        <p:nvPicPr>
          <p:cNvPr id="4" name="Содержимое 3" descr="http://www.fresher.ru/manager_content/images2/krestyanskie-promysly/big/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357298"/>
            <a:ext cx="464347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</TotalTime>
  <Words>16</Words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Предметы быта и орудия труда в прошлом</vt:lpstr>
      <vt:lpstr>Плетение</vt:lpstr>
      <vt:lpstr>Посуда</vt:lpstr>
      <vt:lpstr>Рыболовство</vt:lpstr>
      <vt:lpstr>Ткацкое дело</vt:lpstr>
      <vt:lpstr>Обработка земли</vt:lpstr>
      <vt:lpstr>Бондарный промысел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User</cp:lastModifiedBy>
  <cp:revision>7</cp:revision>
  <dcterms:created xsi:type="dcterms:W3CDTF">2013-12-27T19:22:12Z</dcterms:created>
  <dcterms:modified xsi:type="dcterms:W3CDTF">2013-12-27T20:20:46Z</dcterms:modified>
</cp:coreProperties>
</file>