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57" r:id="rId6"/>
    <p:sldId id="267" r:id="rId7"/>
    <p:sldId id="258" r:id="rId8"/>
    <p:sldId id="259" r:id="rId9"/>
    <p:sldId id="260" r:id="rId10"/>
    <p:sldId id="261" r:id="rId11"/>
    <p:sldId id="271" r:id="rId12"/>
    <p:sldId id="272" r:id="rId13"/>
    <p:sldId id="262" r:id="rId14"/>
    <p:sldId id="264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seum.sch1311.msk.ort.ru/school/images/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5379578" cy="545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&amp;Lcy;&amp;iecy;&amp;vcy;&amp;icy;&amp;tcy;&amp;acy;&amp;ncy; &amp;Tcy;&amp;ucy;&amp;mcy;&amp;acy;&amp;ncy;. &amp;Ocy;&amp;scy;&amp;iecy;&amp;ncy;&amp;soft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029450" cy="5715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И.И.Левитан  Осень. Туман</a:t>
            </a:r>
          </a:p>
          <a:p>
            <a:pPr algn="ctr"/>
            <a:r>
              <a:rPr lang="ru-RU" sz="2000" b="1" dirty="0" smtClean="0"/>
              <a:t>(1899)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Levitan Zolotaya 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07243" cy="5605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7143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/>
              <a:t>И.И.Левитан Золотая осень</a:t>
            </a:r>
          </a:p>
          <a:p>
            <a:pPr algn="ctr"/>
            <a:r>
              <a:rPr lang="ru-RU" sz="2000" b="1" dirty="0" smtClean="0"/>
              <a:t>(1895)</a:t>
            </a:r>
            <a:endParaRPr lang="ru-RU" sz="2000" b="1" dirty="0"/>
          </a:p>
        </p:txBody>
      </p:sp>
      <p:pic>
        <p:nvPicPr>
          <p:cNvPr id="23554" name="Picture 2" descr="File:Levitan Zolotaya 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567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ecy;&amp;tcy;&amp;acy;&amp;pcy;&amp;ncy;&amp;ocy;&amp;iecy; &amp;rcy;&amp;icy;&amp;scy;&amp;ocy;&amp;vcy;&amp;acy;&amp;ncy;&amp;icy;&amp;iecy; &amp;ucy;&amp;chcy;&amp;icy;&amp;mcy;&amp;scy;&amp;yacy; &amp;rcy;&amp;icy;&amp;scy;&amp;ocy;&amp;vcy;&amp;acy;&amp;tcy;&amp;softcy; &amp;pcy;&amp;ocy;&amp;ecy;&amp;tcy;&amp;acy;&amp;pcy;&amp;ncy;&amp;ocy; &amp;bcy;&amp;iecy;&amp;rcy;&amp;iecy;&amp;z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00108"/>
            <a:ext cx="4541933" cy="57531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Учимся рисовать берёзу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&amp;Lcy;&amp;iecy;&amp;vcy;&amp;icy;&amp;tcy;&amp;acy;&amp;ncy; &amp;Ocy;&amp;scy;&amp;iecy;&amp;ncy;&amp;softcy; (&amp;Rcy;&amp;ocy;&amp;scy;&amp;tcy;&amp;ocy;&amp;vcy;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8730" cy="634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86520"/>
            <a:ext cx="5486400" cy="571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И.И.Левитан Осень</a:t>
            </a:r>
            <a:endParaRPr lang="ru-RU" sz="2800" b="1" dirty="0"/>
          </a:p>
        </p:txBody>
      </p:sp>
      <p:pic>
        <p:nvPicPr>
          <p:cNvPr id="5" name="Picture 2" descr="File:&amp;Lcy;&amp;iecy;&amp;vcy;&amp;icy;&amp;tcy;&amp;acy;&amp;ncy; &amp;Ocy;&amp;scy;&amp;iecy;&amp;ncy;&amp;softcy; (&amp;Rcy;&amp;ocy;&amp;scy;&amp;tcy;&amp;ocy;&amp;vcy;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285854" cy="623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Медиаресурсы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isaak-levitan.ru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www.artwindows.ru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Автор презентации: </a:t>
            </a:r>
          </a:p>
          <a:p>
            <a:pPr algn="ctr">
              <a:buNone/>
            </a:pPr>
            <a:r>
              <a:rPr lang="ru-RU" dirty="0" smtClean="0"/>
              <a:t>у</a:t>
            </a:r>
            <a:r>
              <a:rPr lang="ru-RU" dirty="0" smtClean="0"/>
              <a:t>читель МБОУ средняя общеобразовательная школа №101 с углубленным изучением отдельных предметов </a:t>
            </a:r>
          </a:p>
          <a:p>
            <a:pPr algn="ctr">
              <a:buNone/>
            </a:pPr>
            <a:r>
              <a:rPr lang="ru-RU" dirty="0" smtClean="0"/>
              <a:t>Гринберг Ирина Георгиевна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Исаак Ильич Левитан</a:t>
            </a:r>
          </a:p>
          <a:p>
            <a:pPr algn="ctr"/>
            <a:r>
              <a:rPr lang="ru-RU" sz="3200" b="1" dirty="0" smtClean="0"/>
              <a:t>(1860-1900)</a:t>
            </a:r>
            <a:endParaRPr lang="ru-RU" sz="3200" b="1" dirty="0"/>
          </a:p>
        </p:txBody>
      </p:sp>
      <p:pic>
        <p:nvPicPr>
          <p:cNvPr id="5" name="Picture 2" descr="http://www.museum.sch1311.msk.ort.ru/school/images/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238750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Mart 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72428" cy="620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929330"/>
            <a:ext cx="548640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И.И.Левитан  Март</a:t>
            </a:r>
          </a:p>
          <a:p>
            <a:pPr algn="ctr"/>
            <a:r>
              <a:rPr lang="ru-RU" sz="2000" b="1" dirty="0" smtClean="0"/>
              <a:t>(1895)</a:t>
            </a:r>
            <a:endParaRPr lang="ru-RU" sz="2000" b="1" dirty="0"/>
          </a:p>
        </p:txBody>
      </p:sp>
      <p:pic>
        <p:nvPicPr>
          <p:cNvPr id="25602" name="Picture 2" descr="File:Mart 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9723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Levitan vesna bolsh 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3307"/>
            <a:ext cx="5326655" cy="627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29330"/>
            <a:ext cx="5486400" cy="7858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/>
              <a:t>И.И.Левитан  Весна. Большая вода</a:t>
            </a:r>
          </a:p>
          <a:p>
            <a:pPr algn="ctr"/>
            <a:r>
              <a:rPr lang="ru-RU" sz="2200" b="1" dirty="0" smtClean="0"/>
              <a:t>(1897)</a:t>
            </a:r>
            <a:endParaRPr lang="ru-RU" sz="2200" b="1" dirty="0"/>
          </a:p>
        </p:txBody>
      </p:sp>
      <p:pic>
        <p:nvPicPr>
          <p:cNvPr id="6" name="Picture 2" descr="File:Levitan vesna bolsh 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48482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1885-1889 Birken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51" y="642918"/>
            <a:ext cx="874499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15016"/>
            <a:ext cx="54864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И.И.Левитан Берёзовая роща</a:t>
            </a:r>
            <a:br>
              <a:rPr lang="ru-RU" sz="2400" dirty="0" smtClean="0"/>
            </a:br>
            <a:r>
              <a:rPr lang="ru-RU" dirty="0" smtClean="0"/>
              <a:t>(1885-1889)</a:t>
            </a:r>
            <a:endParaRPr lang="ru-RU" dirty="0"/>
          </a:p>
        </p:txBody>
      </p:sp>
      <p:pic>
        <p:nvPicPr>
          <p:cNvPr id="8" name="Picture 2" descr="File:1885-1889 Birken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2182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&amp;Lcy;&amp;iecy;&amp;vcy;&amp;icy;&amp;tcy;&amp;acy;&amp;ncy; &amp;Tcy;&amp;ucy;&amp;mcy;&amp;acy;&amp;ncy;. &amp;Ocy;&amp;scy;&amp;iecy;&amp;ncy;&amp;soft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0991"/>
            <a:ext cx="7500990" cy="6098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5">
      <a:dk1>
        <a:sysClr val="windowText" lastClr="000000"/>
      </a:dk1>
      <a:lt1>
        <a:srgbClr val="A2FFCC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65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И.И.Левитан Берёзовая роща (1885-1889)</vt:lpstr>
      <vt:lpstr>Слайд 9</vt:lpstr>
      <vt:lpstr>Слайд 10</vt:lpstr>
      <vt:lpstr>Слайд 11</vt:lpstr>
      <vt:lpstr>Слайд 12</vt:lpstr>
      <vt:lpstr>Учимся рисовать берёзу</vt:lpstr>
      <vt:lpstr>Слайд 14</vt:lpstr>
      <vt:lpstr>Слайд 15</vt:lpstr>
      <vt:lpstr>Медиаресурсы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X64</cp:lastModifiedBy>
  <cp:revision>12</cp:revision>
  <dcterms:created xsi:type="dcterms:W3CDTF">2013-09-18T18:57:40Z</dcterms:created>
  <dcterms:modified xsi:type="dcterms:W3CDTF">2014-02-02T11:30:43Z</dcterms:modified>
</cp:coreProperties>
</file>