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vesti.info/istoriya-prazdnika-8-mart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83820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</a:t>
            </a:r>
            <a:r>
              <a:rPr lang="ru-RU" sz="4000" i="1" dirty="0" smtClean="0">
                <a:solidFill>
                  <a:srgbClr val="FF0000"/>
                </a:solidFill>
              </a:rPr>
              <a:t>Международный женский день - 8 марта!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РО\Desktop\8 марта\2f06dd9d9c8a6dfd665894c17d4facb9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2283035"/>
            <a:ext cx="4724400" cy="28990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\Desktop\8 марта\39100-1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4075">
            <a:off x="1401481" y="386844"/>
            <a:ext cx="2855678" cy="3980038"/>
          </a:xfrm>
          <a:prstGeom prst="rect">
            <a:avLst/>
          </a:prstGeom>
          <a:noFill/>
        </p:spPr>
      </p:pic>
      <p:pic>
        <p:nvPicPr>
          <p:cNvPr id="2051" name="Picture 3" descr="C:\Users\РО\Desktop\8 марта\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0438">
            <a:off x="5685921" y="469827"/>
            <a:ext cx="2948979" cy="2840640"/>
          </a:xfrm>
          <a:prstGeom prst="rect">
            <a:avLst/>
          </a:prstGeom>
          <a:noFill/>
        </p:spPr>
      </p:pic>
      <p:pic>
        <p:nvPicPr>
          <p:cNvPr id="1027" name="Picture 3" descr="C:\Users\Best\Pictures\view_48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726915"/>
            <a:ext cx="2587957" cy="23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609600"/>
            <a:ext cx="5715000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Пусть первый подснежник</a:t>
            </a:r>
            <a:b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Подарит Вам нежность!</a:t>
            </a:r>
            <a:b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Весеннее солнце подарит тепло!</a:t>
            </a:r>
            <a:b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 мартовский ветер подарит надежду,</a:t>
            </a:r>
            <a:b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 счастье, и радость, и только добро!</a:t>
            </a:r>
            <a:endParaRPr lang="ru-RU" sz="2400" b="1" i="1" dirty="0">
              <a:solidFill>
                <a:srgbClr val="0070C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Best\Pictures\537_8m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8862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0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3800" y="685800"/>
            <a:ext cx="449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i="1" dirty="0" smtClean="0">
                <a:solidFill>
                  <a:srgbClr val="0070C0"/>
                </a:solidFill>
              </a:rPr>
              <a:t>В современном мире день женщин отмечается 8 Марта. История этого праздника началась в XIX веке, и был он приурочен ко дню борьбы за права женщин. Именно 8 марта 1857 года в Нью-Йорке прошла манифестация работниц швейных и обувных фабрик. Тогда они требовали, чтобы им предоставили десятичасовой рабочий день, приемлемые условия для работы и равную зарплату с мужчинами.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РО\Desktop\8 марта\68b2d0fdba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64" y="1066800"/>
            <a:ext cx="3235036" cy="4936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52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hlinkClick r:id="rId3"/>
              </a:rPr>
              <a:t> </a:t>
            </a:r>
            <a:r>
              <a:rPr lang="ru-RU" sz="3200" b="1" u="sng" dirty="0" smtClean="0">
                <a:hlinkClick r:id="rId3"/>
              </a:rPr>
              <a:t>История</a:t>
            </a:r>
            <a:r>
              <a:rPr lang="ru-RU" sz="3200" u="sng" dirty="0" smtClean="0">
                <a:hlinkClick r:id="rId3"/>
              </a:rPr>
              <a:t> </a:t>
            </a:r>
            <a:r>
              <a:rPr lang="ru-RU" sz="3200" b="1" u="sng" dirty="0" smtClean="0">
                <a:hlinkClick r:id="rId3"/>
              </a:rPr>
              <a:t>праздника</a:t>
            </a:r>
            <a:r>
              <a:rPr lang="ru-RU" sz="3200" u="sng" dirty="0" smtClean="0">
                <a:hlinkClick r:id="rId3"/>
              </a:rPr>
              <a:t> </a:t>
            </a:r>
            <a:r>
              <a:rPr lang="ru-RU" sz="3200" b="1" u="sng" dirty="0" smtClean="0">
                <a:hlinkClick r:id="rId3"/>
              </a:rPr>
              <a:t>8</a:t>
            </a:r>
            <a:r>
              <a:rPr lang="ru-RU" sz="3200" u="sng" dirty="0" smtClean="0">
                <a:hlinkClick r:id="rId3"/>
              </a:rPr>
              <a:t> </a:t>
            </a:r>
            <a:r>
              <a:rPr lang="ru-RU" sz="3200" b="1" u="sng" dirty="0" smtClean="0">
                <a:hlinkClick r:id="rId3"/>
              </a:rPr>
              <a:t>марта</a:t>
            </a:r>
            <a:endParaRPr lang="ru-RU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1"/>
            <a:ext cx="4419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После 8 марта 1857 года начали появляться женские профсоюзы, и впервые женщинам было дано избирательное право. Но только в 1910 году на Международной женской конференции социалисток в Копенгагене Кларой Цеткин было предложено праздновать Всемирный женский день 8 марта. Впервые этот праздник отметили в 1911 году. В России Международный женский день впервые праздно­вали в 1913 году в Петербурге. Его организаторы призывали добиваться экономического и политического равноправия женщин. Одно из самых мощных выступлений женщин прошло в Петрограде 7 марта 1917 года. А в 1976 году Международный женский день был официально признан ООН. 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РО\Desktop\8 марта\0b0a60600dd4f48561b11cb68c83d3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762000"/>
            <a:ext cx="3137030" cy="30667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5000" y="762000"/>
            <a:ext cx="548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i="1" dirty="0">
                <a:solidFill>
                  <a:prstClr val="black"/>
                </a:solidFill>
              </a:rPr>
              <a:t> </a:t>
            </a:r>
            <a:r>
              <a:rPr lang="ru-RU" sz="2800" b="1" i="1" dirty="0">
                <a:solidFill>
                  <a:srgbClr val="7030A0"/>
                </a:solidFill>
              </a:rPr>
              <a:t>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ень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8 Марта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стал считаться днем международной солидарности трудящихся женщин в борьбе за свои права.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Best\Pictures\1-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3230562" cy="25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О\Desktop\8 марта\c579acf31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45921"/>
            <a:ext cx="4064000" cy="304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62300" y="457199"/>
            <a:ext cx="2806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Тюльпаны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10200" y="1524000"/>
            <a:ext cx="335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Мир проснулся рано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От погоды жаркой,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Расцвели тюльпаны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Покрывалом ярким.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Нет милей букета,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Чем цветов поляна,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Первый вестник лета-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Юбочки тюльпанов. 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0400" y="34636"/>
            <a:ext cx="25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       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Мимоза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РО\Desktop\8 марта\545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24055"/>
            <a:ext cx="3929659" cy="29472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5240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143000"/>
            <a:ext cx="304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Мимоза-прекрасный цветок,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Тепла и надежды творенье,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Весны пробужденья росток,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И к новым вершинам стремленье</a:t>
            </a:r>
            <a:r>
              <a:rPr lang="ru-RU" i="1" dirty="0" smtClean="0">
                <a:solidFill>
                  <a:srgbClr val="0070C0"/>
                </a:solidFill>
              </a:rPr>
              <a:t>...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Как золота луч на рассвете,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Сквозь зимнюю стужу и лёд,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Мимоза</a:t>
            </a:r>
            <a:r>
              <a:rPr lang="ru-RU" i="1" dirty="0" smtClean="0">
                <a:solidFill>
                  <a:srgbClr val="0070C0"/>
                </a:solidFill>
              </a:rPr>
              <a:t>, вся </a:t>
            </a:r>
            <a:r>
              <a:rPr lang="ru-RU" i="1" dirty="0">
                <a:solidFill>
                  <a:srgbClr val="0070C0"/>
                </a:solidFill>
              </a:rPr>
              <a:t>в солнечном цвете,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А запах её ,словно мёд...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И дарят мужчины мимозу,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Всем женщинам в марте</a:t>
            </a:r>
            <a:r>
              <a:rPr lang="ru-RU" i="1" dirty="0" smtClean="0">
                <a:solidFill>
                  <a:srgbClr val="0070C0"/>
                </a:solidFill>
              </a:rPr>
              <a:t>, весной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В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знак окончанья морозов,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И </a:t>
            </a:r>
            <a:r>
              <a:rPr lang="ru-RU" i="1" dirty="0">
                <a:solidFill>
                  <a:srgbClr val="0070C0"/>
                </a:solidFill>
              </a:rPr>
              <a:t>в знак восхищенья </a:t>
            </a:r>
            <a:r>
              <a:rPr lang="ru-RU" i="1" dirty="0" smtClean="0">
                <a:solidFill>
                  <a:srgbClr val="0070C0"/>
                </a:solidFill>
              </a:rPr>
              <a:t> красотой!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О\Desktop\8 марта\98185664_large_88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145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Microsoft</cp:lastModifiedBy>
  <cp:revision>20</cp:revision>
  <dcterms:created xsi:type="dcterms:W3CDTF">2014-02-25T13:41:43Z</dcterms:created>
  <dcterms:modified xsi:type="dcterms:W3CDTF">2014-03-10T11:04:17Z</dcterms:modified>
</cp:coreProperties>
</file>