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81" r:id="rId3"/>
    <p:sldMasterId id="2147483793" r:id="rId4"/>
    <p:sldMasterId id="2147483805" r:id="rId5"/>
    <p:sldMasterId id="2147483817" r:id="rId6"/>
  </p:sldMasterIdLst>
  <p:notesMasterIdLst>
    <p:notesMasterId r:id="rId20"/>
  </p:notesMasterIdLst>
  <p:sldIdLst>
    <p:sldId id="257" r:id="rId7"/>
    <p:sldId id="288" r:id="rId8"/>
    <p:sldId id="290" r:id="rId9"/>
    <p:sldId id="262" r:id="rId10"/>
    <p:sldId id="272" r:id="rId11"/>
    <p:sldId id="264" r:id="rId12"/>
    <p:sldId id="274" r:id="rId13"/>
    <p:sldId id="292" r:id="rId14"/>
    <p:sldId id="265" r:id="rId15"/>
    <p:sldId id="266" r:id="rId16"/>
    <p:sldId id="277" r:id="rId17"/>
    <p:sldId id="267" r:id="rId18"/>
    <p:sldId id="2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94" autoAdjust="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E1D2F-BC8B-4E76-A901-B60EA6E7FCDE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C323C-2C31-4D40-9D24-2F5ABFDB3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5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323C-2C31-4D40-9D24-2F5ABFDB39D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8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AB063-9DF7-432A-9022-A52F710678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2754-2F56-4398-92B0-EBB1D135A9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8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B627-6F15-475C-BB23-CC73C525D8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30AB-D39F-4DA3-88F9-0C26EA3045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4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EFC2-CB54-48A5-B67F-833203D13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4C65-6567-42BD-B444-D13408EE09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06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E31DC-3DAD-4AB2-BF86-288AEF7C9B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8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4264A-DBD9-45BB-A9EA-68125B8E86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7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BE10C-CAEB-4FBD-B068-0AC199E5AB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9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EBE4B-1914-4428-952D-F1B7E1EA4B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8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18482-6326-4A3D-AFC7-5958ECB0E5A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62A2F-AA55-4ED9-8083-D8E81923EE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32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8754-63AB-44CF-A209-C1F4436A99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57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AC673-9E67-40CA-9A8D-FE66047910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1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32BA-F284-4EC3-A3BC-2B1BCF4193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F6E6-7B92-4E02-8E40-21A1EBBE83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41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EF65D-EC7E-4C66-9224-61ED60D809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23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C70A0-CFD5-4719-940C-1910F393A9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56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AE3B9-2BB8-4EDD-B77C-ED8A3DBBBD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49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DA5370-5CFC-45D3-93D1-43CAFA0294E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11.06.2014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2B70456-C1FE-4B27-9C63-A4358699DA36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CFBA6E-840C-43A3-A27E-2AD33DC7956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11.06.2014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0D8D93F-4DC2-4918-BB79-0387779198A7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170C7-177F-450B-8A81-BE61B5A18BF9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11.06.2014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A27C4-7B2A-42D9-8852-879C2DBDEA37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3442F-1015-44DC-AB07-6B394C9840B9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11.06.2014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62978-766B-46FD-BE1F-AB110EF6616A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6D672-3829-45A0-B195-13D855064FDF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11.06.2014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096310B-FD8D-415D-8846-3FD76F888AB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B96187-72DD-47BE-815D-1B1E1D4ADBB5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11.06.2014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C7143-6632-4F00-8A4F-3AE99109DF11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8D4A8-90E3-476B-B4D5-1435995F1F2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11.06.2014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BCABE-F2A2-4343-AF2D-A753FDE6DD3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884AC-E2C0-4CB8-A3C2-887027ED4D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1901D-7512-4E45-94B3-E7E22752E1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17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F3833-0805-420D-B104-17A055F6B215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11.06.2014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1A9B6-A1AC-4407-9D2F-7FE47D92EDE3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EF361-F8DA-40C3-9375-0E509E6C2F3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11.06.2014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2D5B9-9F8C-4C52-9DB3-5FAF8664648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B6E08-0DA3-4E7E-B536-72394CF0466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11.06.2014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4784D-D671-4521-8D1C-94CCB14F512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78BE6-4209-4D2F-B897-4FF72BBF51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11.06.2014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DDA8A-50A0-47EE-A016-AA2AFE5884A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57B1-D1ED-4FF6-9428-EF2F28FBDD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2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903D-9729-40F1-955F-27EEB367F9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94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DAF1-5B99-48CD-AA99-F13BE9E431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76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5A39-4D84-4FB2-B788-111D71943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77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54DF-9D3D-4D60-AD9F-4C304A8B05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30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AA2A-9FC3-4B04-A1B7-163E1F93A3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7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F5D78-68D7-4C6C-B5A7-BE925F4B09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FA40-259C-4C0C-9F10-CBF71952DD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40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04D4-9BE0-45A5-9CBD-9EFA6F81A9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57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9CAF-63C6-4A70-913A-00E29ACEBE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03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F549-BFD6-4BEE-97A4-5E480B14A8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54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3D475-0F4C-481C-850C-80A31A1016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67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F743D-6068-4B97-BAD6-6D2AB10741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8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52185-5D0C-406A-8DA7-86AC9C74B2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D28A-9B29-43AB-A318-F2FA5A34CB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345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12CD-C655-4D17-A4F6-2B1751FD29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404C-184F-4273-9C91-B6514730B8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93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8110-A248-499D-8097-EA0E01C418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8F071-1A7B-410C-963E-70E1AF1E32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71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A3AB-8B3A-4D95-BE7F-0875AD8AD6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DF0F-1B62-4217-9969-C36EFFA986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42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BFC2-05FE-4019-AAA6-D2F401E92F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2796-7A54-4C15-9EE7-965A3FC57A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2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29E72-7B40-49C4-8757-3981CAE982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3E1B-7BD6-46ED-BD93-D0781CE3A4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94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FB0F-44FE-49A4-87BB-8A7D45E49A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BE57-2E6F-48ED-8ECB-A24B864958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541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BEDA-A78E-41BC-B4D0-14057F072C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15EB-150D-4996-BF05-096949583B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23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3550-EA9D-444E-A7D7-295E21BDB9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7E748-5BED-4B11-9506-12675A9CAD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0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90EE1-7C6C-4265-A8B7-75460EA398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0C091-13AA-442E-BDAD-157FD365A6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300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F1AE8-F56B-40E0-B059-B3CA5962BB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4F86-81E1-47BF-9EEF-22E158CEA0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89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B3F1-4317-4F6D-9855-1E51C367B0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7812-383D-4A50-A546-8FAD11FCEA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196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20E4D9-52A6-42F1-9A3E-6186838759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0461103-0E31-4B74-9F66-55C2D21A3D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A6CEE1-0053-4ECD-B752-33F2FAA554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E98B4DC-DDE6-44F2-B5B7-59977084C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126CC-E9AB-4A4F-81EA-F77D374E41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E3428-5A86-4A71-9E64-ACAAA79662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59330-5B8A-4D0E-B74D-B1D1749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1370-F748-4CAF-AA10-5EE10AEC52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967D-C5A8-4223-AFB8-44D203FB50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1A19-A22E-4151-82C4-E20BED3F53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547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3384E2-83FC-4B36-98E1-1118598421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FF944E5-C865-418A-9516-1CFBC8B862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595C44-C45F-4523-9E6B-21132BBE8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053C7-8EC7-4D45-85F0-ECFF05EEE9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277A5-9801-4DBA-A69D-16BDFFD22A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8B12-3A9A-40B4-8541-D37AE2F260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9E251-0DCC-4563-8F7B-3A1B8E8230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0FE40-15D5-4C79-81D1-9B19F594CF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70F9F-61A5-4FD4-96AE-C677A9945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0D847-15BD-43C8-8FB9-B08F81F30C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E26E44-3143-4A29-87BE-D06A394C2D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3DF87-2252-4FF0-83EF-CCE4F51E1F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3D379-A8A4-4D16-961C-D03B9B7CC3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427A8-E2B5-4FF0-ACEB-CD322EE212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4819-5A79-499C-8D8F-7D0FA3153E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DA7E-99B8-4F8A-965C-E4CD7016E2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9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3F71-233B-4C96-B932-75004DE529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BA8C-8408-4AB2-A8E6-E27A17D4A1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9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A1C3-6B17-4DE6-9275-67692F8AD8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D77B-6C8A-41C4-9E21-B51A83B520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1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14E735-769A-4269-9387-DF85A09899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E1E4E9-D46E-47E7-8461-42A14B2BB4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3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3A209D-423D-4C9B-9959-87647EEBB89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3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D424935-B3AA-4193-8B9F-79FC7698E315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11.06.2014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7C8BA95-C4BE-4130-9449-2EFEE7FF4F9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B7246C-BB48-4952-BD3F-FD79B020F707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2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8EC1F8-06CE-4C11-838E-F4DC03821B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574F1D-AEFD-432F-9E7E-A69F7E4160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0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BE57D99-92AB-4A94-8752-4E5BD4A6B0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4D1A54B-2A3F-4F05-BE39-29B977E263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3.wav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6.xml"/><Relationship Id="rId4" Type="http://schemas.openxmlformats.org/officeDocument/2006/relationships/hyperlink" Target="http://www.nachalka.com/test_shabl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16832"/>
            <a:ext cx="8329642" cy="129785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71490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С малой удачи начинается большой успех</a:t>
            </a:r>
            <a:r>
              <a:rPr lang="ru-RU" sz="5400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endParaRPr lang="ru-RU" sz="5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5400" dirty="0">
              <a:solidFill>
                <a:srgbClr val="00B050"/>
              </a:solidFill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-1643106" y="4429132"/>
            <a:ext cx="5037138" cy="2000250"/>
            <a:chOff x="816" y="1220"/>
            <a:chExt cx="3173" cy="1260"/>
          </a:xfrm>
        </p:grpSpPr>
        <p:pic>
          <p:nvPicPr>
            <p:cNvPr id="5" name="Picture 13" descr="D:\анимашки\анимашки\насекомые\borb40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78330">
              <a:off x="2309" y="1220"/>
              <a:ext cx="168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816" y="1344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" name="Picture 6" descr="14c7f58b5d6aa67c34404a95162d812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276">
            <a:off x="5918763" y="4532524"/>
            <a:ext cx="22098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3943995" y="-76161"/>
            <a:ext cx="2574925" cy="2100263"/>
            <a:chOff x="2218" y="384"/>
            <a:chExt cx="1622" cy="1323"/>
          </a:xfrm>
        </p:grpSpPr>
        <p:pic>
          <p:nvPicPr>
            <p:cNvPr id="11" name="Picture 5" descr="6570c6140f08735af083e98af76bfd1c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85430">
              <a:off x="2132" y="581"/>
              <a:ext cx="1212" cy="1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976" y="384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06263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дь внимательнее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Проверка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4000" dirty="0" smtClean="0"/>
          </a:p>
          <a:p>
            <a:pPr marL="0" lvl="0" indent="0" algn="ctr">
              <a:buNone/>
            </a:pPr>
            <a:r>
              <a:rPr lang="ru-RU" sz="4800" b="1" dirty="0" smtClean="0"/>
              <a:t>8+5=13          </a:t>
            </a:r>
            <a:r>
              <a:rPr lang="ru-RU" sz="4800" b="1" dirty="0"/>
              <a:t>6+5= </a:t>
            </a:r>
            <a:r>
              <a:rPr lang="ru-RU" sz="4800" b="1" dirty="0" smtClean="0"/>
              <a:t>11</a:t>
            </a:r>
            <a:endParaRPr lang="ru-RU" sz="4800" b="1" dirty="0"/>
          </a:p>
          <a:p>
            <a:pPr marL="0" lvl="0" indent="0" algn="ctr">
              <a:buNone/>
            </a:pPr>
            <a:r>
              <a:rPr lang="ru-RU" sz="4800" b="1" dirty="0"/>
              <a:t>5+5=10         </a:t>
            </a:r>
            <a:r>
              <a:rPr lang="ru-RU" sz="4800" b="1" dirty="0" smtClean="0"/>
              <a:t> </a:t>
            </a:r>
            <a:r>
              <a:rPr lang="ru-RU" sz="4800" b="1" dirty="0"/>
              <a:t>7+5= </a:t>
            </a:r>
            <a:r>
              <a:rPr lang="ru-RU" sz="4800" b="1" dirty="0" smtClean="0"/>
              <a:t>12</a:t>
            </a:r>
          </a:p>
          <a:p>
            <a:pPr marL="0" lvl="0" indent="0">
              <a:buNone/>
            </a:pPr>
            <a:r>
              <a:rPr lang="ru-RU" sz="4800" b="1" dirty="0" smtClean="0"/>
              <a:t>        9+5= 14         3+5 =8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03237358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5" name="Picture 21" descr="b3bdcba09c95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5" b="6459"/>
          <a:stretch>
            <a:fillRect/>
          </a:stretch>
        </p:blipFill>
        <p:spPr bwMode="auto">
          <a:xfrm>
            <a:off x="0" y="1371600"/>
            <a:ext cx="24876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7" name="джен229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жен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9" name="WordArt 15"/>
          <p:cNvSpPr>
            <a:spLocks noChangeArrowheads="1" noChangeShapeType="1" noTextEdit="1"/>
          </p:cNvSpPr>
          <p:nvPr/>
        </p:nvSpPr>
        <p:spPr bwMode="auto">
          <a:xfrm>
            <a:off x="1447800" y="381000"/>
            <a:ext cx="6248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Физминутка.</a:t>
            </a:r>
          </a:p>
        </p:txBody>
      </p:sp>
      <p:pic>
        <p:nvPicPr>
          <p:cNvPr id="57360" name="Picture 16" descr="090dcd2f683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03650"/>
            <a:ext cx="25146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4" name="Picture 20" descr="090dcd2f683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08450"/>
            <a:ext cx="25146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7" name="Picture 23" descr="6349d49748d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5897" r="1625"/>
          <a:stretch>
            <a:fillRect/>
          </a:stretch>
        </p:blipFill>
        <p:spPr bwMode="auto">
          <a:xfrm>
            <a:off x="0" y="5962650"/>
            <a:ext cx="91440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8" name="Picture 24" descr="b3bdcba09c95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5" b="6459"/>
          <a:stretch>
            <a:fillRect/>
          </a:stretch>
        </p:blipFill>
        <p:spPr bwMode="auto">
          <a:xfrm>
            <a:off x="6656388" y="1981200"/>
            <a:ext cx="248761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9" name="Picture 25" descr="6349d49748d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5897" r="1625"/>
          <a:stretch>
            <a:fillRect/>
          </a:stretch>
        </p:blipFill>
        <p:spPr bwMode="auto">
          <a:xfrm>
            <a:off x="0" y="5410200"/>
            <a:ext cx="43434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230432"/>
      </p:ext>
    </p:extLst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3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numSld="4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7"/>
                </p:tgtEl>
              </p:cMediaNode>
            </p:audio>
          </p:childTnLst>
        </p:cTn>
      </p:par>
    </p:tnLst>
    <p:bldLst>
      <p:bldP spid="573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000128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9+5=</a:t>
            </a:r>
          </a:p>
          <a:p>
            <a:pPr marL="0" indent="0">
              <a:buNone/>
            </a:pPr>
            <a:r>
              <a:rPr lang="ru-RU" dirty="0" smtClean="0"/>
              <a:t>                                   </a:t>
            </a:r>
            <a:r>
              <a:rPr lang="ru-RU" dirty="0"/>
              <a:t> </a:t>
            </a:r>
            <a:r>
              <a:rPr lang="ru-RU" dirty="0" smtClean="0"/>
              <a:t>       8+5=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7+5=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6+5=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5+5=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</a:t>
            </a: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6300192" y="3904456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5400000" flipH="1" flipV="1">
            <a:off x="2555776" y="-243408"/>
            <a:ext cx="72008" cy="7200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5385792" y="2996952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4471392" y="2084017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3556992" y="1169617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4000504"/>
            <a:ext cx="3214710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928592" y="764704"/>
            <a:ext cx="72352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14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42756" y="1348864"/>
            <a:ext cx="72352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13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39575" y="1940001"/>
            <a:ext cx="72352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12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14592" y="3014531"/>
            <a:ext cx="72352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11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115698" y="4217640"/>
            <a:ext cx="72352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10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8084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ино\Разд матер. Песни дет\ФОН\1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 smtClean="0">
                <a:solidFill>
                  <a:srgbClr val="FFC000"/>
                </a:solidFill>
                <a:latin typeface="Comic Sans MS" pitchFamily="66" charset="0"/>
              </a:rPr>
              <a:t>Сегодня на уроке</a:t>
            </a:r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Comic Sans MS" pitchFamily="66" charset="0"/>
              </a:rPr>
              <a:t>Я узнал(а) …</a:t>
            </a:r>
          </a:p>
          <a:p>
            <a:r>
              <a:rPr lang="ru-RU" sz="4800" b="1" smtClean="0">
                <a:solidFill>
                  <a:srgbClr val="C00000"/>
                </a:solidFill>
                <a:latin typeface="Comic Sans MS" pitchFamily="66" charset="0"/>
              </a:rPr>
              <a:t>Я понял(а) …</a:t>
            </a:r>
          </a:p>
          <a:p>
            <a:r>
              <a:rPr lang="ru-RU" sz="4800" b="1" smtClean="0">
                <a:solidFill>
                  <a:srgbClr val="FFFF00"/>
                </a:solidFill>
                <a:latin typeface="Comic Sans MS" pitchFamily="66" charset="0"/>
              </a:rPr>
              <a:t>Мне было интересно …</a:t>
            </a:r>
          </a:p>
          <a:p>
            <a:r>
              <a:rPr lang="ru-RU" sz="4800" b="1" smtClean="0">
                <a:solidFill>
                  <a:srgbClr val="C00000"/>
                </a:solidFill>
                <a:latin typeface="Comic Sans MS" pitchFamily="66" charset="0"/>
              </a:rPr>
              <a:t>Мне было трудно …</a:t>
            </a:r>
          </a:p>
          <a:p>
            <a:endParaRPr lang="ru-RU" smtClean="0"/>
          </a:p>
        </p:txBody>
      </p:sp>
      <p:pic>
        <p:nvPicPr>
          <p:cNvPr id="5" name="Picture 4" descr="http://forumsmile.ru/u/8/5/e/85e679ba2046c42834e705c43f0a2e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518644"/>
            <a:ext cx="2286016" cy="233935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4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B0F0"/>
                </a:solidFill>
              </a:rPr>
              <a:t>Проверь</a:t>
            </a:r>
            <a:endParaRPr lang="ru-RU" sz="72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3, 5, 6, 7, 8, 9, 14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961"/>
            <a:ext cx="8686800" cy="7029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6+4=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37833" cy="610464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b="1" dirty="0" smtClean="0">
                <a:solidFill>
                  <a:schemeClr val="tx1"/>
                </a:solidFill>
              </a:rPr>
              <a:t>9+4=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11-4=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+4=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12-4=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10-4=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8+4=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9-4=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>
            <a:off x="6866233" y="5008263"/>
            <a:ext cx="914400" cy="914400"/>
          </a:xfrm>
          <a:prstGeom prst="bentConnector3">
            <a:avLst>
              <a:gd name="adj1" fmla="val 5298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5977918" y="4073626"/>
            <a:ext cx="914399" cy="913932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>
            <a:off x="5063516" y="3159224"/>
            <a:ext cx="914400" cy="914400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>
            <a:off x="4149116" y="2244824"/>
            <a:ext cx="914400" cy="914400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>
            <a:off x="3234716" y="1330424"/>
            <a:ext cx="914400" cy="914400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>
            <a:off x="2292896" y="416024"/>
            <a:ext cx="914400" cy="914400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6" descr="3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90" y="2420888"/>
            <a:ext cx="2602926" cy="36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188420" y="5404838"/>
            <a:ext cx="68693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5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52678" y="4509194"/>
            <a:ext cx="751255" cy="477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92317" y="3544767"/>
            <a:ext cx="760361" cy="457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77918" y="2449996"/>
            <a:ext cx="68231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8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77798" y="1499592"/>
            <a:ext cx="6858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00518" y="657200"/>
            <a:ext cx="71091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7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91916" y="0"/>
            <a:ext cx="66406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13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7780633" y="5943600"/>
            <a:ext cx="914400" cy="914400"/>
          </a:xfrm>
          <a:prstGeom prst="bent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531887" y="6088976"/>
            <a:ext cx="720633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10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7271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16" y="3591333"/>
            <a:ext cx="2285984" cy="32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571480"/>
            <a:ext cx="5072098" cy="592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2160240" cy="350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6517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Рисунок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http://s004.radikal.ru/i208/1008/2e/89691de0b2c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10352" r="2650" b="25449"/>
          <a:stretch>
            <a:fillRect/>
          </a:stretch>
        </p:blipFill>
        <p:spPr bwMode="auto">
          <a:xfrm>
            <a:off x="-26988" y="0"/>
            <a:ext cx="9170988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Заголовок 1"/>
          <p:cNvSpPr>
            <a:spLocks noGrp="1"/>
          </p:cNvSpPr>
          <p:nvPr>
            <p:ph type="ctrTitle"/>
          </p:nvPr>
        </p:nvSpPr>
        <p:spPr>
          <a:xfrm>
            <a:off x="4762" y="0"/>
            <a:ext cx="9139238" cy="1214437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Тема урока:</a:t>
            </a:r>
          </a:p>
        </p:txBody>
      </p:sp>
      <p:sp>
        <p:nvSpPr>
          <p:cNvPr id="20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285875"/>
            <a:ext cx="8572500" cy="163907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sz="3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                   </a:t>
            </a:r>
            <a:r>
              <a:rPr lang="ru-RU" sz="46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«Прибавление</a:t>
            </a:r>
          </a:p>
          <a:p>
            <a:pPr eaLnBrk="1" hangingPunct="1"/>
            <a:endParaRPr lang="ru-RU" sz="46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46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                        числа 5»</a:t>
            </a:r>
          </a:p>
        </p:txBody>
      </p:sp>
      <p:sp>
        <p:nvSpPr>
          <p:cNvPr id="2055" name="Подзаголовок 2"/>
          <p:cNvSpPr>
            <a:spLocks/>
          </p:cNvSpPr>
          <p:nvPr/>
        </p:nvSpPr>
        <p:spPr bwMode="auto">
          <a:xfrm>
            <a:off x="250825" y="6453188"/>
            <a:ext cx="8572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000" smtClean="0">
                <a:solidFill>
                  <a:srgbClr val="898989"/>
                </a:solidFill>
                <a:latin typeface="Arial" charset="0"/>
                <a:cs typeface="Arial" charset="0"/>
              </a:rPr>
              <a:t>Использован </a:t>
            </a:r>
            <a:r>
              <a:rPr lang="ru-RU" sz="1000" b="1" smtClean="0">
                <a:solidFill>
                  <a:srgbClr val="898989"/>
                </a:solidFill>
                <a:latin typeface="Arial" charset="0"/>
                <a:cs typeface="Arial" charset="0"/>
                <a:hlinkClick r:id="rId4"/>
              </a:rPr>
              <a:t>шаблон создания тестов в </a:t>
            </a:r>
            <a:r>
              <a:rPr lang="en-US" sz="1000" b="1" smtClean="0">
                <a:solidFill>
                  <a:srgbClr val="898989"/>
                </a:solidFill>
                <a:latin typeface="Arial" charset="0"/>
                <a:cs typeface="Arial" charset="0"/>
                <a:hlinkClick r:id="rId4"/>
              </a:rPr>
              <a:t>PowerPoint</a:t>
            </a:r>
            <a:endParaRPr lang="ru-RU" sz="1000" b="1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12145"/>
      </p:ext>
    </p:extLst>
  </p:cSld>
  <p:clrMapOvr>
    <a:masterClrMapping/>
  </p:clrMapOvr>
  <p:transition advClick="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Цели урока: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- Создать условия для усвоения учащимися состава числа 5 и ознакомления со способами прибавления числа  5.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- Содействовать развитию мыслительных операций.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- Воспитывать самостоятельность, желание учиться; формировать умение сотрудничать.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7" descr="jc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572008"/>
            <a:ext cx="3571900" cy="228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04100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kak_pisat_cifru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509588"/>
            <a:ext cx="572452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ятиугольник 2"/>
          <p:cNvSpPr/>
          <p:nvPr/>
        </p:nvSpPr>
        <p:spPr>
          <a:xfrm rot="3167593">
            <a:off x="4784725" y="304800"/>
            <a:ext cx="895350" cy="260350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 rot="3167593">
            <a:off x="4784462" y="305095"/>
            <a:ext cx="895350" cy="260350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9130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.00208 -0.00243 0.00416 -0.0033 0.00648 C -0.00469 0.01064 -0.0066 0.01944 -0.0066 0.01944 C -0.00799 0.03495 -0.00695 0.03935 -0.01458 0.04953 C -0.01997 0.07199 -0.01146 0.03842 -0.01945 0.0625 C -0.02483 0.07847 -0.0283 0.09699 -0.03073 0.11412 C -0.03195 0.13703 -0.03247 0.14606 -0.03715 0.16574 C -0.03889 0.17268 -0.04358 0.17801 -0.04531 0.18495 C -0.04636 0.18935 -0.04844 0.19791 -0.04844 0.19791 C -0.05 0.2125 -0.05191 0.22662 -0.05816 0.23889 C -0.0592 0.24305 -0.06024 0.24745 -0.06129 0.25162 C -0.06181 0.2537 -0.06302 0.2581 -0.06302 0.2581 C -0.06424 0.27314 -0.06354 0.27916 -0.06945 0.29027 C -0.07049 0.29467 -0.07448 0.30694 -0.07257 0.30324 C -0.06806 0.29421 -0.06493 0.28634 -0.06129 0.27754 C -0.05938 0.27291 -0.05816 0.26736 -0.05486 0.26458 C -0.04375 0.25463 -0.04844 0.25879 -0.04045 0.25162 C -0.03507 0.24676 -0.02674 0.24583 -0.02101 0.24097 C -0.01511 0.2287 -0.00886 0.22824 0.00156 0.22592 C 0.03489 0.22662 0.06823 0.22592 0.10156 0.22801 C 0.10781 0.22847 0.10555 0.23564 0.10955 0.23889 C 0.1125 0.2412 0.11927 0.24305 0.11927 0.24305 C 0.12153 0.25254 0.12465 0.25694 0.12899 0.26458 C 0.13472 0.2743 0.13611 0.28171 0.1434 0.28819 C 0.14444 0.29027 0.14583 0.29236 0.1467 0.29467 C 0.14809 0.29884 0.15 0.30764 0.15 0.30764 C 0.15677 0.3824 0.15295 0.33379 0.15 0.50324 C 0.14983 0.51412 0.14635 0.52453 0.14184 0.53333 C 0.13785 0.54953 0.13385 0.56666 0.12257 0.57639 C 0.12153 0.57847 0.12066 0.58102 0.11927 0.58287 C 0.11788 0.58472 0.11562 0.58518 0.11441 0.58727 C 0.10538 0.60208 0.12222 0.58495 0.10798 0.59791 C 0.10364 0.60648 0.09774 0.61296 0.09184 0.61944 C 0.0901 0.62129 0.08837 0.62361 0.08698 0.62592 C 0.08576 0.62801 0.08524 0.63078 0.08385 0.6324 C 0.07205 0.64629 0.07708 0.63518 0.06927 0.64745 C 0.0625 0.6581 0.05712 0.67176 0.04826 0.67963 C 0.04392 0.68889 0.03802 0.69352 0.03055 0.69676 C 0.01944 0.70694 0.02448 0.70393 0.01597 0.70764 C 0.00851 0.71435 0.00035 0.71551 -0.00816 0.71828 C -0.0191 0.72199 -0.02934 0.72662 -0.04045 0.72916 C -0.05816 0.72847 -0.07587 0.72824 -0.09358 0.72685 C -0.09844 0.72639 -0.10556 0.71852 -0.10816 0.7162 C -0.11146 0.71342 -0.11788 0.70764 -0.11788 0.70764 C -0.11892 0.70555 -0.11962 0.70301 -0.12101 0.70115 C -0.1224 0.6993 -0.12465 0.69884 -0.12587 0.69676 C -0.12691 0.6949 -0.12691 0.69236 -0.12743 0.69027 C -0.12986 0.68102 -0.13142 0.67268 -0.13559 0.66458 C -0.1375 0.65671 -0.14202 0.64514 -0.14202 0.63657 " pathEditMode="relative" ptsTypes="ffffffffffffffffffffffffffffffffffffffffffffffffA">
                                      <p:cBhvr>
                                        <p:cTn id="10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0.00069 0.00365 0.00046 0.00486 0.00208 C 0.0158 0.01666 -0.00399 0.00092 0.0099 0.01551 C 0.01406 0.01991 0.01996 0.01991 0.025 0.02222 C 0.0316 0.02523 0.03837 0.02801 0.04496 0.03102 C 0.07326 0.03032 0.10156 0.03009 0.12986 0.0287 C 0.13993 0.02824 0.14583 0.01273 0.15486 0.00879 C 0.15816 0.00741 0.16493 0.0044 0.16493 0.0044 C 0.16736 0.00231 0.17205 -0.00463 0.175 -0.00463 " pathEditMode="relative" ptsTypes="ffffffffA">
                                      <p:cBhvr>
                                        <p:cTn id="21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827088" y="3716338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3102 C -0.01406 -0.30301 0.14479 -0.5375 0.35782 -0.5537 C 0.56163 -0.57338 0.75243 -0.39236 0.76511 -0.1287 C 0.78143 0.11412 0.6474 0.34143 0.45625 0.35764 C 0.28195 0.37014 0.11597 0.21944 0.10313 -0.00648 C 0.09063 -0.21389 0.20209 -0.4081 0.36389 -0.425 C 0.51354 -0.43634 0.65382 -0.31042 0.66354 -0.12083 C 0.67275 0.05 0.58351 0.21505 0.44983 0.22431 C 0.329 0.23588 0.21493 0.13843 0.20486 -0.01528 C 0.19879 -0.15301 0.26563 -0.28681 0.37066 -0.29468 C 0.46302 -0.30301 0.55469 -0.23009 0.56163 -0.11227 C 0.56788 -0.01042 0.51997 0.08611 0.44341 0.09421 C 0.37986 0.10208 0.31302 0.0581 0.30972 -0.02292 C 0.30382 -0.08796 0.329 -0.15741 0.37657 -0.16482 C 0.41511 -0.16482 0.4533 -0.14907 0.45955 -0.10463 C 0.46302 -0.07593 0.45625 -0.04745 0.43768 -0.03519 C 0.42778 -0.03102 0.42136 -0.03102 0.41216 -0.03519 " pathEditMode="relative" rAng="0" ptsTypes="fffffffffffffffff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2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Самостоятельная работа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«Найди и исправь ошибки»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/>
              <a:t>8+5=12           6+5= 12</a:t>
            </a:r>
          </a:p>
          <a:p>
            <a:pPr marL="0" indent="0" algn="ctr">
              <a:buNone/>
            </a:pPr>
            <a:r>
              <a:rPr lang="ru-RU" sz="4000" b="1" dirty="0" smtClean="0"/>
              <a:t>5+5=10           7+5= 13</a:t>
            </a:r>
          </a:p>
          <a:p>
            <a:pPr marL="0" indent="0" algn="ctr">
              <a:buNone/>
            </a:pPr>
            <a:r>
              <a:rPr lang="ru-RU" sz="4000" b="1" dirty="0" smtClean="0"/>
              <a:t>9+5= 14           3+5 =8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071942"/>
            <a:ext cx="4161074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7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184</Words>
  <Application>Microsoft Office PowerPoint</Application>
  <PresentationFormat>Экран (4:3)</PresentationFormat>
  <Paragraphs>68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1_Тема Office</vt:lpstr>
      <vt:lpstr>1_Оформление по умолчанию</vt:lpstr>
      <vt:lpstr>Трек</vt:lpstr>
      <vt:lpstr>3_Тема Office</vt:lpstr>
      <vt:lpstr>2_Тема Office</vt:lpstr>
      <vt:lpstr>1_Трек</vt:lpstr>
      <vt:lpstr>          </vt:lpstr>
      <vt:lpstr>Проверь</vt:lpstr>
      <vt:lpstr>                                                                                 6+4=</vt:lpstr>
      <vt:lpstr>Презентация PowerPoint</vt:lpstr>
      <vt:lpstr>Тема урока:</vt:lpstr>
      <vt:lpstr>Цели урока:</vt:lpstr>
      <vt:lpstr>Презентация PowerPoint</vt:lpstr>
      <vt:lpstr>Презентация PowerPoint</vt:lpstr>
      <vt:lpstr>Самостоятельная работа «Найди и исправь ошибки»</vt:lpstr>
      <vt:lpstr>Проверка</vt:lpstr>
      <vt:lpstr>Презентация PowerPoint</vt:lpstr>
      <vt:lpstr>Презентация PowerPoint</vt:lpstr>
      <vt:lpstr>Сегодня на уроке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малой удачи начинается большой успех</dc:title>
  <dc:creator>User</dc:creator>
  <cp:lastModifiedBy>User</cp:lastModifiedBy>
  <cp:revision>47</cp:revision>
  <dcterms:created xsi:type="dcterms:W3CDTF">2013-03-12T17:51:54Z</dcterms:created>
  <dcterms:modified xsi:type="dcterms:W3CDTF">2014-06-11T15:51:16Z</dcterms:modified>
</cp:coreProperties>
</file>