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59" r:id="rId8"/>
    <p:sldId id="263" r:id="rId9"/>
    <p:sldId id="262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3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3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2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1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3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5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70E5-A29E-4FCC-B61A-237854967B91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BE72-DC69-4F45-9A7E-D4677BE46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8842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Александровская Слобода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8787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9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9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202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9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6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2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2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1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8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2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1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8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3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41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8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1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36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8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0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2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5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7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664" y="3326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645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" y="0"/>
            <a:ext cx="921702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3" y="260648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9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2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310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1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8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449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Экран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Александровская Слобода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Александровская Слобода</dc:title>
  <dc:creator>Black.User</dc:creator>
  <cp:lastModifiedBy>Black.User</cp:lastModifiedBy>
  <cp:revision>4</cp:revision>
  <dcterms:created xsi:type="dcterms:W3CDTF">2013-03-18T14:12:24Z</dcterms:created>
  <dcterms:modified xsi:type="dcterms:W3CDTF">2013-03-18T14:49:36Z</dcterms:modified>
</cp:coreProperties>
</file>