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124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7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24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33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77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73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42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28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18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2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5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42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62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58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07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93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24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33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7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2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1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5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6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5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3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3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908720"/>
            <a:ext cx="698477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336600"/>
                </a:solidFill>
              </a:rPr>
              <a:t>Творческая работа для конкурса</a:t>
            </a:r>
          </a:p>
          <a:p>
            <a:pPr algn="ctr"/>
            <a:r>
              <a:rPr lang="ru-RU" sz="3200" b="1" dirty="0">
                <a:solidFill>
                  <a:srgbClr val="336600"/>
                </a:solidFill>
              </a:rPr>
              <a:t>«Рождественская звезда»</a:t>
            </a:r>
          </a:p>
          <a:p>
            <a:pPr algn="ctr"/>
            <a:r>
              <a:rPr lang="ru-RU" sz="3200" b="1" dirty="0">
                <a:solidFill>
                  <a:srgbClr val="336600"/>
                </a:solidFill>
              </a:rPr>
              <a:t>в номинации  «Декоративно- прикладное искусство»</a:t>
            </a:r>
          </a:p>
          <a:p>
            <a:pPr algn="ctr"/>
            <a:endParaRPr lang="ru-RU" sz="3200" b="1" dirty="0">
              <a:solidFill>
                <a:srgbClr val="3366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336600"/>
                </a:solidFill>
              </a:rPr>
              <a:t>Выполнила</a:t>
            </a:r>
            <a:r>
              <a:rPr lang="ru-RU" sz="2400" b="1" dirty="0">
                <a:solidFill>
                  <a:srgbClr val="336600"/>
                </a:solidFill>
              </a:rPr>
              <a:t>:</a:t>
            </a:r>
          </a:p>
          <a:p>
            <a:pPr algn="ctr"/>
            <a:r>
              <a:rPr lang="ru-RU" sz="2400" b="1" dirty="0">
                <a:solidFill>
                  <a:srgbClr val="336600"/>
                </a:solidFill>
              </a:rPr>
              <a:t>ученица 3 б класса </a:t>
            </a:r>
          </a:p>
          <a:p>
            <a:pPr algn="ctr"/>
            <a:r>
              <a:rPr lang="ru-RU" sz="2400" b="1" dirty="0">
                <a:solidFill>
                  <a:srgbClr val="336600"/>
                </a:solidFill>
              </a:rPr>
              <a:t>МБОУ «</a:t>
            </a:r>
            <a:r>
              <a:rPr lang="ru-RU" sz="2400" b="1" dirty="0" err="1" smtClean="0">
                <a:solidFill>
                  <a:srgbClr val="336600"/>
                </a:solidFill>
              </a:rPr>
              <a:t>Зубово</a:t>
            </a:r>
            <a:r>
              <a:rPr lang="ru-RU" sz="2400" b="1" dirty="0" smtClean="0">
                <a:solidFill>
                  <a:srgbClr val="336600"/>
                </a:solidFill>
              </a:rPr>
              <a:t> - </a:t>
            </a:r>
            <a:r>
              <a:rPr lang="ru-RU" sz="2400" b="1" dirty="0">
                <a:solidFill>
                  <a:srgbClr val="336600"/>
                </a:solidFill>
              </a:rPr>
              <a:t>Полянская гимназия»</a:t>
            </a:r>
          </a:p>
          <a:p>
            <a:pPr algn="ctr"/>
            <a:r>
              <a:rPr lang="ru-RU" sz="2400" b="1" dirty="0">
                <a:solidFill>
                  <a:srgbClr val="336600"/>
                </a:solidFill>
              </a:rPr>
              <a:t>Афанасьева Наталья Анатольевна</a:t>
            </a:r>
          </a:p>
          <a:p>
            <a:pPr algn="ctr"/>
            <a:r>
              <a:rPr lang="ru-RU" sz="2400" b="1" dirty="0">
                <a:solidFill>
                  <a:srgbClr val="336600"/>
                </a:solidFill>
              </a:rPr>
              <a:t>Руководитель:</a:t>
            </a:r>
          </a:p>
          <a:p>
            <a:pPr algn="ctr"/>
            <a:r>
              <a:rPr lang="ru-RU" sz="2400" b="1" dirty="0">
                <a:solidFill>
                  <a:srgbClr val="336600"/>
                </a:solidFill>
              </a:rPr>
              <a:t>Пирогова Ольга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29366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ождественская звезда\S10543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2656"/>
            <a:ext cx="5216633" cy="621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6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00"/>
      </a:hlink>
      <a:folHlink>
        <a:srgbClr val="8AA84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Другая 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00"/>
      </a:hlink>
      <a:folHlink>
        <a:srgbClr val="8AA84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1_Тема Office</vt:lpstr>
      <vt:lpstr>2_Тема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2013-12-11T15:41:38Z</dcterms:created>
  <dcterms:modified xsi:type="dcterms:W3CDTF">2013-12-11T16:55:26Z</dcterms:modified>
</cp:coreProperties>
</file>