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1" r:id="rId3"/>
    <p:sldId id="266" r:id="rId4"/>
    <p:sldId id="256" r:id="rId5"/>
    <p:sldId id="267" r:id="rId6"/>
    <p:sldId id="265" r:id="rId7"/>
    <p:sldId id="257" r:id="rId8"/>
    <p:sldId id="262" r:id="rId9"/>
    <p:sldId id="268" r:id="rId10"/>
    <p:sldId id="270" r:id="rId11"/>
    <p:sldId id="258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242"/>
    <a:srgbClr val="6B3B89"/>
    <a:srgbClr val="3BD94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955" y="-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85538-4587-46CA-B270-4462B621B0A8}" type="datetimeFigureOut">
              <a:rPr lang="ru-RU" smtClean="0"/>
              <a:pPr/>
              <a:t>21.02.2014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730CA7-9122-4C0C-AD0E-40052EEEE0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85538-4587-46CA-B270-4462B621B0A8}" type="datetimeFigureOut">
              <a:rPr lang="ru-RU" smtClean="0"/>
              <a:pPr/>
              <a:t>21.02.2014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730CA7-9122-4C0C-AD0E-40052EEEE0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85538-4587-46CA-B270-4462B621B0A8}" type="datetimeFigureOut">
              <a:rPr lang="ru-RU" smtClean="0"/>
              <a:pPr/>
              <a:t>21.02.2014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730CA7-9122-4C0C-AD0E-40052EEEE0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85538-4587-46CA-B270-4462B621B0A8}" type="datetimeFigureOut">
              <a:rPr lang="ru-RU" smtClean="0"/>
              <a:pPr/>
              <a:t>21.02.2014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730CA7-9122-4C0C-AD0E-40052EEEE0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85538-4587-46CA-B270-4462B621B0A8}" type="datetimeFigureOut">
              <a:rPr lang="ru-RU" smtClean="0"/>
              <a:pPr/>
              <a:t>21.02.2014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730CA7-9122-4C0C-AD0E-40052EEEE0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85538-4587-46CA-B270-4462B621B0A8}" type="datetimeFigureOut">
              <a:rPr lang="ru-RU" smtClean="0"/>
              <a:pPr/>
              <a:t>21.02.2014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730CA7-9122-4C0C-AD0E-40052EEEE0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85538-4587-46CA-B270-4462B621B0A8}" type="datetimeFigureOut">
              <a:rPr lang="ru-RU" smtClean="0"/>
              <a:pPr/>
              <a:t>21.02.2014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730CA7-9122-4C0C-AD0E-40052EEEE0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85538-4587-46CA-B270-4462B621B0A8}" type="datetimeFigureOut">
              <a:rPr lang="ru-RU" smtClean="0"/>
              <a:pPr/>
              <a:t>21.02.2014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730CA7-9122-4C0C-AD0E-40052EEEE0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85538-4587-46CA-B270-4462B621B0A8}" type="datetimeFigureOut">
              <a:rPr lang="ru-RU" smtClean="0"/>
              <a:pPr/>
              <a:t>21.02.2014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730CA7-9122-4C0C-AD0E-40052EEEE0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85538-4587-46CA-B270-4462B621B0A8}" type="datetimeFigureOut">
              <a:rPr lang="ru-RU" smtClean="0"/>
              <a:pPr/>
              <a:t>21.02.2014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730CA7-9122-4C0C-AD0E-40052EEEE0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85538-4587-46CA-B270-4462B621B0A8}" type="datetimeFigureOut">
              <a:rPr lang="ru-RU" smtClean="0"/>
              <a:pPr/>
              <a:t>21.02.2014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730CA7-9122-4C0C-AD0E-40052EEEE0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685538-4587-46CA-B270-4462B621B0A8}" type="datetimeFigureOut">
              <a:rPr lang="ru-RU" smtClean="0"/>
              <a:pPr/>
              <a:t>21.02.2014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730CA7-9122-4C0C-AD0E-40052EEEE0B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tacina-molodezh.ru/files/images/7230467c70f9.jpg" TargetMode="External"/><Relationship Id="rId7" Type="http://schemas.openxmlformats.org/officeDocument/2006/relationships/hyperlink" Target="http://price134.ru/magazin/igroslon.ru-volgograd/?t=&amp;p=2&amp;o=1&amp;v=1" TargetMode="External"/><Relationship Id="rId2" Type="http://schemas.openxmlformats.org/officeDocument/2006/relationships/hyperlink" Target="http://radikal.ru/F/s39.radikal.ru/i085/1102/11/2c9fc2427ab0.png.html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img6.alimero.ru/uploads/images/00/22/60/2012/03/07/b2fbaa.jpg" TargetMode="External"/><Relationship Id="rId5" Type="http://schemas.openxmlformats.org/officeDocument/2006/relationships/hyperlink" Target="http://im1-tub-ru.yandex.net/i?id=539322685-61-72&amp;n=21" TargetMode="External"/><Relationship Id="rId4" Type="http://schemas.openxmlformats.org/officeDocument/2006/relationships/hyperlink" Target="http://www.poetryclub.com.ua/upload/poem_all/00397929.gif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hyperlink" Target="http://all4tur.ru/upload/medialibrary/8fd/sneg.jpg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hyperlink" Target="http://tacina-molodezh.ru/files/images/7230467c70f9.jpg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8.jpeg"/><Relationship Id="rId7" Type="http://schemas.openxmlformats.org/officeDocument/2006/relationships/hyperlink" Target="http://price134.ru/magazin/igroslon.ru-volgograd/?t=&amp;p=2&amp;o=1&amp;v=1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10" Type="http://schemas.openxmlformats.org/officeDocument/2006/relationships/image" Target="../media/image14.jpeg"/><Relationship Id="rId4" Type="http://schemas.openxmlformats.org/officeDocument/2006/relationships/image" Target="../media/image9.jpeg"/><Relationship Id="rId9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8.jpeg"/><Relationship Id="rId7" Type="http://schemas.openxmlformats.org/officeDocument/2006/relationships/hyperlink" Target="http://price134.ru/magazin/igroslon.ru-volgograd/?t=&amp;p=2&amp;o=1&amp;v=1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15.jpe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home\Downloads\31824969220906496.gif"/>
          <p:cNvPicPr>
            <a:picLocks noChangeAspect="1" noChangeArrowheads="1" noCrop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187624" y="0"/>
            <a:ext cx="6192688" cy="6192688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3279162" y="5877272"/>
            <a:ext cx="1940909" cy="70788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000" b="1" i="1" dirty="0" smtClean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ОСЕНЬ</a:t>
            </a:r>
            <a:endParaRPr lang="ru-RU" sz="4000" b="1" i="1" dirty="0">
              <a:ln w="11430"/>
              <a:solidFill>
                <a:schemeClr val="accent6">
                  <a:lumMod val="50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Копия Безымянныйyy"/>
          <p:cNvPicPr>
            <a:picLocks noChangeAspect="1" noChangeArrowheads="1"/>
          </p:cNvPicPr>
          <p:nvPr/>
        </p:nvPicPr>
        <p:blipFill>
          <a:blip r:embed="rId2" cstate="screen"/>
          <a:srcRect l="-3998" b="-5436"/>
          <a:stretch>
            <a:fillRect/>
          </a:stretch>
        </p:blipFill>
        <p:spPr>
          <a:xfrm>
            <a:off x="899592" y="3301600"/>
            <a:ext cx="1584176" cy="286370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4" name="Picture 4" descr="Копия Фото 2008 004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2843808" y="1988840"/>
            <a:ext cx="2392367" cy="201622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5" name="Picture 7" descr="Фото 2008 004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>
          <a:xfrm>
            <a:off x="5508104" y="3933056"/>
            <a:ext cx="2304256" cy="204346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539552" y="836712"/>
            <a:ext cx="727280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Правила работы с ножницами:</a:t>
            </a:r>
            <a:endParaRPr lang="ru-RU" sz="40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0100" y="1071546"/>
            <a:ext cx="67151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 </a:t>
            </a:r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</a:rPr>
              <a:t>Интернет ресурсы:</a:t>
            </a:r>
            <a:endParaRPr lang="ru-RU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971600" y="1916832"/>
            <a:ext cx="6552728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2"/>
              </a:rPr>
              <a:t>http://radikal.ru/F/s39.radikal.ru/i085/1102/11/2c9fc2427ab0.png.html</a:t>
            </a:r>
            <a:r>
              <a:rPr lang="ru-RU" dirty="0" smtClean="0"/>
              <a:t> (дата обращения: 24.05.2013)</a:t>
            </a:r>
          </a:p>
          <a:p>
            <a:r>
              <a:rPr lang="ru-RU" dirty="0" smtClean="0">
                <a:hlinkClick r:id="rId3"/>
              </a:rPr>
              <a:t>http://tacina-molodezh.ru/files/images/7230467c70f9.jpg</a:t>
            </a:r>
            <a:r>
              <a:rPr lang="ru-RU" dirty="0" smtClean="0"/>
              <a:t> (дата обращения: 12.12. 2013)</a:t>
            </a:r>
          </a:p>
          <a:p>
            <a:r>
              <a:rPr lang="ru-RU" dirty="0" smtClean="0">
                <a:hlinkClick r:id="rId4"/>
              </a:rPr>
              <a:t>http://www.poetryclub.com.ua/upload/poem_all/00397929.gif</a:t>
            </a:r>
            <a:r>
              <a:rPr lang="ru-RU" dirty="0" smtClean="0"/>
              <a:t> (дата обращения: 12.12. 2013)</a:t>
            </a:r>
          </a:p>
          <a:p>
            <a:r>
              <a:rPr lang="en-US" dirty="0" smtClean="0">
                <a:hlinkClick r:id="rId5"/>
              </a:rPr>
              <a:t>http://im1-tub-ru.yandex.net/i?id=539322685-61-72&amp;n=21</a:t>
            </a:r>
            <a:r>
              <a:rPr lang="ru-RU" dirty="0" smtClean="0"/>
              <a:t> (дата обращения: 21.02.2014)</a:t>
            </a:r>
          </a:p>
          <a:p>
            <a:r>
              <a:rPr lang="en-US" dirty="0" smtClean="0">
                <a:hlinkClick r:id="rId6"/>
              </a:rPr>
              <a:t>http://img6.alimero.ru/uploads/images/00/22/60/2012/03/07/b2fbaa.jpg</a:t>
            </a:r>
            <a:r>
              <a:rPr lang="ru-RU" dirty="0" smtClean="0"/>
              <a:t> (дата обращения: 21.02.2014)</a:t>
            </a:r>
          </a:p>
          <a:p>
            <a:r>
              <a:rPr lang="ru-RU" dirty="0" smtClean="0">
                <a:hlinkClick r:id="rId7"/>
              </a:rPr>
              <a:t>http://price134.ru/magazin/igroslon.ru-volgograd/?t=&amp;p=2&amp;o=1&amp;v=1</a:t>
            </a:r>
            <a:r>
              <a:rPr lang="ru-RU" dirty="0" smtClean="0"/>
              <a:t> (дата обращения: 12.12.2013)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1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187624" y="1196752"/>
            <a:ext cx="914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1187624" y="241107"/>
            <a:ext cx="4680520" cy="6616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  <p:pic>
        <p:nvPicPr>
          <p:cNvPr id="5" name="Picture 1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411760" y="5661248"/>
            <a:ext cx="914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932040" y="3789040"/>
            <a:ext cx="914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644008" y="836712"/>
            <a:ext cx="914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827584" y="4293096"/>
            <a:ext cx="914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259632" y="2924944"/>
            <a:ext cx="914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5430906" y="2924944"/>
            <a:ext cx="1980030" cy="830997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4800" b="1" i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rial" pitchFamily="34" charset="0"/>
                <a:cs typeface="Arial" pitchFamily="34" charset="0"/>
              </a:rPr>
              <a:t>Зима</a:t>
            </a:r>
            <a:endParaRPr lang="ru-RU" sz="4800" b="1" i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1" name="Picture 1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6084168" y="4797152"/>
            <a:ext cx="914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580112" y="1916832"/>
            <a:ext cx="914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76256" y="1916832"/>
            <a:ext cx="809837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7200" b="1" i="1" dirty="0" smtClean="0">
                <a:ln>
                  <a:solidFill>
                    <a:srgbClr val="002060"/>
                  </a:solidFill>
                </a:ln>
                <a:solidFill>
                  <a:schemeClr val="accent5">
                    <a:lumMod val="50000"/>
                  </a:schemeClr>
                </a:solidFill>
              </a:rPr>
              <a:t>О</a:t>
            </a:r>
            <a:endParaRPr lang="ru-RU" sz="7200" b="1" i="1" dirty="0">
              <a:ln>
                <a:solidFill>
                  <a:srgbClr val="002060"/>
                </a:solidFill>
              </a:ln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228184" y="1556792"/>
            <a:ext cx="744114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7200" b="1" i="1" dirty="0" smtClean="0">
                <a:ln>
                  <a:solidFill>
                    <a:srgbClr val="002060"/>
                  </a:solidFill>
                </a:ln>
                <a:solidFill>
                  <a:schemeClr val="accent5">
                    <a:lumMod val="50000"/>
                  </a:schemeClr>
                </a:solidFill>
              </a:rPr>
              <a:t>А</a:t>
            </a:r>
            <a:endParaRPr lang="ru-RU" sz="7200" b="1" i="1" dirty="0">
              <a:ln>
                <a:solidFill>
                  <a:srgbClr val="002060"/>
                </a:solidFill>
              </a:ln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779912" y="1844824"/>
            <a:ext cx="673582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7200" b="1" i="1" dirty="0" smtClean="0">
                <a:ln>
                  <a:solidFill>
                    <a:srgbClr val="002060"/>
                  </a:solidFill>
                </a:ln>
                <a:solidFill>
                  <a:schemeClr val="accent5">
                    <a:lumMod val="50000"/>
                  </a:schemeClr>
                </a:solidFill>
              </a:rPr>
              <a:t>С</a:t>
            </a:r>
            <a:endParaRPr lang="ru-RU" sz="7200" b="1" i="1" dirty="0">
              <a:ln>
                <a:solidFill>
                  <a:srgbClr val="002060"/>
                </a:solidFill>
              </a:ln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131840" y="1916832"/>
            <a:ext cx="764953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7200" b="1" i="1" dirty="0" smtClean="0">
                <a:ln>
                  <a:solidFill>
                    <a:srgbClr val="002060"/>
                  </a:solidFill>
                </a:ln>
                <a:solidFill>
                  <a:schemeClr val="accent5">
                    <a:lumMod val="50000"/>
                  </a:schemeClr>
                </a:solidFill>
              </a:rPr>
              <a:t>Л</a:t>
            </a:r>
            <a:endParaRPr lang="ru-RU" sz="7200" b="1" i="1" dirty="0">
              <a:ln>
                <a:solidFill>
                  <a:srgbClr val="002060"/>
                </a:solidFill>
              </a:ln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355976" y="1700808"/>
            <a:ext cx="641522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7200" b="1" i="1" dirty="0" smtClean="0">
                <a:ln>
                  <a:solidFill>
                    <a:srgbClr val="002060"/>
                  </a:solidFill>
                </a:ln>
                <a:solidFill>
                  <a:schemeClr val="accent5">
                    <a:lumMod val="50000"/>
                  </a:schemeClr>
                </a:solidFill>
              </a:rPr>
              <a:t>Т</a:t>
            </a:r>
            <a:endParaRPr lang="ru-RU" sz="7200" b="1" i="1" dirty="0">
              <a:ln>
                <a:solidFill>
                  <a:srgbClr val="002060"/>
                </a:solidFill>
              </a:ln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004048" y="1916832"/>
            <a:ext cx="766557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7200" b="1" i="1" dirty="0" smtClean="0">
                <a:ln>
                  <a:solidFill>
                    <a:srgbClr val="002060"/>
                  </a:solidFill>
                </a:ln>
                <a:solidFill>
                  <a:schemeClr val="accent5">
                    <a:lumMod val="50000"/>
                  </a:schemeClr>
                </a:solidFill>
              </a:rPr>
              <a:t>Н</a:t>
            </a:r>
            <a:endParaRPr lang="ru-RU" sz="7200" b="1" i="1" dirty="0">
              <a:ln>
                <a:solidFill>
                  <a:srgbClr val="002060"/>
                </a:solidFill>
              </a:ln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724128" y="1628800"/>
            <a:ext cx="641522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7200" b="1" i="1" dirty="0" smtClean="0">
                <a:ln>
                  <a:solidFill>
                    <a:srgbClr val="002060"/>
                  </a:solidFill>
                </a:ln>
                <a:solidFill>
                  <a:schemeClr val="accent5">
                    <a:lumMod val="50000"/>
                  </a:schemeClr>
                </a:solidFill>
              </a:rPr>
              <a:t>Т</a:t>
            </a:r>
            <a:endParaRPr lang="ru-RU" sz="7200" b="1" i="1" dirty="0">
              <a:ln>
                <a:solidFill>
                  <a:srgbClr val="002060"/>
                </a:solidFill>
              </a:ln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555776" y="1628800"/>
            <a:ext cx="809837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7200" b="1" i="1" dirty="0" smtClean="0">
                <a:ln>
                  <a:solidFill>
                    <a:srgbClr val="002060"/>
                  </a:solidFill>
                </a:ln>
                <a:solidFill>
                  <a:schemeClr val="accent5">
                    <a:lumMod val="50000"/>
                  </a:schemeClr>
                </a:solidFill>
              </a:rPr>
              <a:t>Е</a:t>
            </a:r>
            <a:endParaRPr lang="ru-RU" sz="7200" b="1" i="1" dirty="0">
              <a:ln>
                <a:solidFill>
                  <a:srgbClr val="002060"/>
                </a:solidFill>
              </a:ln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67544" y="1772816"/>
            <a:ext cx="809837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7200" b="1" i="1" dirty="0" smtClean="0">
                <a:ln>
                  <a:solidFill>
                    <a:srgbClr val="002060"/>
                  </a:solidFill>
                </a:ln>
                <a:solidFill>
                  <a:schemeClr val="accent5">
                    <a:lumMod val="50000"/>
                  </a:schemeClr>
                </a:solidFill>
              </a:rPr>
              <a:t>О</a:t>
            </a:r>
            <a:endParaRPr lang="ru-RU" sz="7200" b="1" i="1" dirty="0">
              <a:ln>
                <a:solidFill>
                  <a:srgbClr val="002060"/>
                </a:solidFill>
              </a:ln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907704" y="1844824"/>
            <a:ext cx="764953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7200" b="1" i="1" dirty="0" smtClean="0">
                <a:ln>
                  <a:solidFill>
                    <a:srgbClr val="002060"/>
                  </a:solidFill>
                </a:ln>
                <a:solidFill>
                  <a:schemeClr val="accent5">
                    <a:lumMod val="50000"/>
                  </a:schemeClr>
                </a:solidFill>
              </a:rPr>
              <a:t>Л</a:t>
            </a:r>
            <a:endParaRPr lang="ru-RU" sz="7200" b="1" i="1" dirty="0">
              <a:ln>
                <a:solidFill>
                  <a:srgbClr val="002060"/>
                </a:solidFill>
              </a:ln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259632" y="1916832"/>
            <a:ext cx="70243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7200" b="1" i="1" dirty="0" smtClean="0">
                <a:ln>
                  <a:solidFill>
                    <a:srgbClr val="002060"/>
                  </a:solidFill>
                </a:ln>
                <a:solidFill>
                  <a:schemeClr val="accent5">
                    <a:lumMod val="50000"/>
                  </a:schemeClr>
                </a:solidFill>
              </a:rPr>
              <a:t>В</a:t>
            </a:r>
            <a:endParaRPr lang="ru-RU" sz="7200" b="1" i="1" dirty="0">
              <a:ln>
                <a:solidFill>
                  <a:srgbClr val="002060"/>
                </a:solidFill>
              </a:ln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1844824"/>
            <a:ext cx="4715569" cy="47155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6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53458E-6 L 0.02465 -0.19222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" y="-96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4.46218E-6 L -0.00486 -0.15035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-75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4.09669E-6 L -0.00538 -0.18181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" y="-91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3.53458E-6 L -0.01823 -0.19222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" y="-96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4.97571E-6 L -0.01701 -0.13995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" y="-7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нутый угол 3"/>
          <p:cNvSpPr/>
          <p:nvPr/>
        </p:nvSpPr>
        <p:spPr>
          <a:xfrm>
            <a:off x="251520" y="692696"/>
            <a:ext cx="5181399" cy="5382178"/>
          </a:xfrm>
          <a:prstGeom prst="foldedCorner">
            <a:avLst/>
          </a:prstGeom>
          <a:gradFill flip="none" rotWithShape="1">
            <a:gsLst>
              <a:gs pos="0">
                <a:schemeClr val="accent5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5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5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1772816"/>
            <a:ext cx="5206284" cy="144016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i="1" dirty="0" smtClean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bg1"/>
                </a:solidFill>
              </a:rPr>
              <a:t>Три основных цвета -</a:t>
            </a:r>
            <a:r>
              <a:rPr lang="ru-RU" b="1" i="1" dirty="0" smtClean="0"/>
              <a:t/>
            </a:r>
            <a:br>
              <a:rPr lang="ru-RU" b="1" i="1" dirty="0" smtClean="0"/>
            </a:br>
            <a:endParaRPr lang="ru-RU" b="1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72" y="3286124"/>
            <a:ext cx="4200532" cy="1752600"/>
          </a:xfrm>
          <a:ln>
            <a:noFill/>
          </a:ln>
        </p:spPr>
        <p:txBody>
          <a:bodyPr>
            <a:normAutofit/>
          </a:bodyPr>
          <a:lstStyle/>
          <a:p>
            <a:r>
              <a:rPr lang="ru-RU" sz="4000" b="1" i="1" dirty="0" smtClean="0">
                <a:solidFill>
                  <a:srgbClr val="FFFF00"/>
                </a:solidFill>
              </a:rPr>
              <a:t>жёлтый,</a:t>
            </a:r>
            <a:r>
              <a:rPr lang="ru-RU" sz="4000" b="1" i="1" dirty="0" smtClean="0"/>
              <a:t> </a:t>
            </a:r>
            <a:r>
              <a:rPr lang="ru-RU" sz="4000" b="1" i="1" dirty="0" smtClean="0">
                <a:solidFill>
                  <a:srgbClr val="FF0000"/>
                </a:solidFill>
              </a:rPr>
              <a:t>красный, </a:t>
            </a:r>
            <a:r>
              <a:rPr lang="ru-RU" sz="4000" b="1" i="1" dirty="0" smtClean="0">
                <a:solidFill>
                  <a:srgbClr val="002060"/>
                </a:solidFill>
              </a:rPr>
              <a:t>синий</a:t>
            </a:r>
            <a:endParaRPr lang="ru-RU" sz="4000" b="1" i="1" dirty="0"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836712"/>
            <a:ext cx="56521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Тема урока:</a:t>
            </a:r>
            <a:endParaRPr lang="ru-RU" sz="54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07704" y="2276872"/>
            <a:ext cx="6048672" cy="2761852"/>
          </a:xfrm>
          <a:ln>
            <a:noFill/>
          </a:ln>
        </p:spPr>
        <p:txBody>
          <a:bodyPr>
            <a:normAutofit/>
          </a:bodyPr>
          <a:lstStyle/>
          <a:p>
            <a:pPr algn="l"/>
            <a:r>
              <a:rPr lang="ru-RU" sz="4000" b="1" i="1" dirty="0" smtClean="0">
                <a:solidFill>
                  <a:schemeClr val="accent5">
                    <a:lumMod val="50000"/>
                  </a:schemeClr>
                </a:solidFill>
              </a:rPr>
              <a:t>Учиться … </a:t>
            </a:r>
          </a:p>
          <a:p>
            <a:pPr algn="l"/>
            <a:r>
              <a:rPr lang="ru-RU" sz="4000" b="1" i="1" dirty="0" smtClean="0">
                <a:solidFill>
                  <a:schemeClr val="accent5">
                    <a:lumMod val="50000"/>
                  </a:schemeClr>
                </a:solidFill>
              </a:rPr>
              <a:t>Развивать … </a:t>
            </a:r>
          </a:p>
          <a:p>
            <a:pPr algn="l"/>
            <a:r>
              <a:rPr lang="ru-RU" sz="4000" b="1" i="1" dirty="0" smtClean="0">
                <a:solidFill>
                  <a:schemeClr val="accent5">
                    <a:lumMod val="50000"/>
                  </a:schemeClr>
                </a:solidFill>
              </a:rPr>
              <a:t>Воспитывать …</a:t>
            </a:r>
            <a:endParaRPr lang="ru-RU" sz="4000" b="1" i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99592" y="836712"/>
            <a:ext cx="62646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Цели урока:</a:t>
            </a:r>
            <a:endParaRPr lang="ru-RU" sz="54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http://im4-tub-ru.yandex.net/i?id=44786515-22-72&amp;n=2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971600" y="1412776"/>
            <a:ext cx="1512168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screen"/>
          <a:srcRect r="-799"/>
          <a:stretch>
            <a:fillRect/>
          </a:stretch>
        </p:blipFill>
        <p:spPr bwMode="auto">
          <a:xfrm>
            <a:off x="3491880" y="1484784"/>
            <a:ext cx="1440160" cy="1212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screen"/>
          <a:srcRect t="10080" r="4241"/>
          <a:stretch>
            <a:fillRect/>
          </a:stretch>
        </p:blipFill>
        <p:spPr bwMode="auto">
          <a:xfrm>
            <a:off x="5940152" y="1412776"/>
            <a:ext cx="1368152" cy="1284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Крест 5"/>
          <p:cNvSpPr/>
          <p:nvPr/>
        </p:nvSpPr>
        <p:spPr>
          <a:xfrm>
            <a:off x="2771800" y="1700808"/>
            <a:ext cx="360040" cy="360040"/>
          </a:xfrm>
          <a:prstGeom prst="plus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076056" y="1772816"/>
            <a:ext cx="504056" cy="7200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5076056" y="1988840"/>
            <a:ext cx="504056" cy="7200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3419872" y="2852936"/>
            <a:ext cx="14287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899592" y="2780928"/>
            <a:ext cx="1584176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Крест 10"/>
          <p:cNvSpPr/>
          <p:nvPr/>
        </p:nvSpPr>
        <p:spPr>
          <a:xfrm>
            <a:off x="2771800" y="3356992"/>
            <a:ext cx="360040" cy="360040"/>
          </a:xfrm>
          <a:prstGeom prst="plus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5220072" y="5301208"/>
            <a:ext cx="504056" cy="7200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5220072" y="5085184"/>
            <a:ext cx="504056" cy="7200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31" name="Picture 7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6012160" y="4509120"/>
            <a:ext cx="14287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971600" y="4509120"/>
            <a:ext cx="14287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Picture 6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3491880" y="4509120"/>
            <a:ext cx="14287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" name="Крест 16"/>
          <p:cNvSpPr/>
          <p:nvPr/>
        </p:nvSpPr>
        <p:spPr>
          <a:xfrm>
            <a:off x="2843808" y="5013176"/>
            <a:ext cx="360040" cy="360040"/>
          </a:xfrm>
          <a:prstGeom prst="plus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5148064" y="3429000"/>
            <a:ext cx="504056" cy="7200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5148064" y="3645024"/>
            <a:ext cx="504056" cy="7200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10" cstate="screen"/>
          <a:srcRect/>
          <a:stretch>
            <a:fillRect/>
          </a:stretch>
        </p:blipFill>
        <p:spPr bwMode="auto">
          <a:xfrm>
            <a:off x="6012160" y="2924944"/>
            <a:ext cx="1368152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7" grpId="0" animBg="1"/>
      <p:bldP spid="18" grpId="0" animBg="1"/>
      <p:bldP spid="1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491880" y="1844824"/>
            <a:ext cx="1512168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screen"/>
          <a:srcRect r="-799"/>
          <a:stretch>
            <a:fillRect/>
          </a:stretch>
        </p:blipFill>
        <p:spPr bwMode="auto">
          <a:xfrm>
            <a:off x="827584" y="1844823"/>
            <a:ext cx="1584176" cy="1333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 cstate="screen"/>
          <a:srcRect t="10080" r="4241"/>
          <a:stretch>
            <a:fillRect/>
          </a:stretch>
        </p:blipFill>
        <p:spPr bwMode="auto">
          <a:xfrm>
            <a:off x="1115616" y="4581128"/>
            <a:ext cx="1368152" cy="1284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8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3491880" y="4365104"/>
            <a:ext cx="1584176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6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5940152" y="1628800"/>
            <a:ext cx="14287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7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6012160" y="4509120"/>
            <a:ext cx="14287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Прямоугольник 13"/>
          <p:cNvSpPr/>
          <p:nvPr/>
        </p:nvSpPr>
        <p:spPr>
          <a:xfrm>
            <a:off x="1331640" y="692696"/>
            <a:ext cx="597666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ln w="11430"/>
                <a:solidFill>
                  <a:schemeClr val="accent5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Основные цвета:</a:t>
            </a:r>
            <a:endParaRPr lang="ru-RU" sz="5400" b="1" dirty="0">
              <a:ln w="11430"/>
              <a:solidFill>
                <a:schemeClr val="accent5">
                  <a:lumMod val="5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187624" y="3212976"/>
            <a:ext cx="63367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ln w="11430"/>
                <a:solidFill>
                  <a:schemeClr val="accent5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Составные цвета:</a:t>
            </a:r>
            <a:endParaRPr lang="ru-RU" sz="5400" b="1" dirty="0">
              <a:ln w="11430"/>
              <a:solidFill>
                <a:schemeClr val="accent5">
                  <a:lumMod val="5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123728" y="1772816"/>
            <a:ext cx="4176464" cy="45624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1331640" y="692696"/>
            <a:ext cx="597666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ln w="11430"/>
                <a:solidFill>
                  <a:schemeClr val="accent5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Цветовой круг</a:t>
            </a:r>
            <a:endParaRPr lang="ru-RU" sz="5400" b="1" dirty="0">
              <a:ln w="11430"/>
              <a:solidFill>
                <a:schemeClr val="accent5">
                  <a:lumMod val="5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187624" y="2030818"/>
            <a:ext cx="6336704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9817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1. Умей выслушать собеседника, не перебивай.</a:t>
            </a:r>
            <a:endParaRPr kumimoji="0" lang="ru-RU" sz="1050" b="1" i="0" u="none" strike="noStrike" cap="none" normalizeH="0" baseline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9817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2. Не согласен – объясни, почему.</a:t>
            </a:r>
            <a:endParaRPr kumimoji="0" lang="ru-RU" sz="1050" b="1" i="0" u="none" strike="noStrike" cap="none" normalizeH="0" baseline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9817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3. Доказывай своё мнение спокойно, вежливо.	</a:t>
            </a:r>
            <a:endParaRPr kumimoji="0" lang="ru-RU" sz="1050" b="1" i="0" u="none" strike="noStrike" cap="none" normalizeH="0" baseline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9817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4. Говори только по делу.</a:t>
            </a:r>
            <a:endParaRPr kumimoji="0" lang="ru-RU" sz="1050" b="1" i="0" u="none" strike="noStrike" cap="none" normalizeH="0" baseline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9817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5. Работайте дружно, помогайте друг другу.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259632" y="836712"/>
            <a:ext cx="604867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Правила работы в группе:</a:t>
            </a:r>
            <a:endParaRPr lang="ru-RU" sz="40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</TotalTime>
  <Words>142</Words>
  <Application>Microsoft Office PowerPoint</Application>
  <PresentationFormat>Экран (4:3)</PresentationFormat>
  <Paragraphs>44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Слайд 2</vt:lpstr>
      <vt:lpstr>Слайд 3</vt:lpstr>
      <vt:lpstr>  Три основных цвета - 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natasha23</dc:creator>
  <cp:lastModifiedBy>home</cp:lastModifiedBy>
  <cp:revision>29</cp:revision>
  <dcterms:created xsi:type="dcterms:W3CDTF">2011-02-07T08:59:05Z</dcterms:created>
  <dcterms:modified xsi:type="dcterms:W3CDTF">2014-02-21T07:41:52Z</dcterms:modified>
</cp:coreProperties>
</file>