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475" autoAdjust="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5B9CF2-5AC7-48DE-B255-D2FE3D58B149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E752990-318D-429A-9D01-382E311DA2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Полёт на другую планету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Clr>
                <a:srgbClr val="AA2B1E"/>
              </a:buClr>
              <a:buSzPct val="85000"/>
            </a:pPr>
            <a:r>
              <a:rPr lang="ru-RU" sz="2000" dirty="0">
                <a:solidFill>
                  <a:srgbClr val="465E9C"/>
                </a:solidFill>
                <a:latin typeface="Arial"/>
              </a:rPr>
              <a:t>Презентация для урока ИЗО в 3 классе</a:t>
            </a:r>
          </a:p>
          <a:p>
            <a:pPr lvl="0">
              <a:buClr>
                <a:srgbClr val="AA2B1E"/>
              </a:buClr>
              <a:buSzPct val="85000"/>
            </a:pPr>
            <a:r>
              <a:rPr lang="ru-RU" sz="2000" dirty="0">
                <a:solidFill>
                  <a:srgbClr val="465E9C"/>
                </a:solidFill>
                <a:latin typeface="Arial"/>
              </a:rPr>
              <a:t>Автор: </a:t>
            </a:r>
            <a:r>
              <a:rPr lang="ru-RU" sz="2000" dirty="0" err="1">
                <a:solidFill>
                  <a:srgbClr val="465E9C"/>
                </a:solidFill>
                <a:latin typeface="Arial"/>
              </a:rPr>
              <a:t>Танага</a:t>
            </a:r>
            <a:r>
              <a:rPr lang="ru-RU" sz="2000" dirty="0">
                <a:solidFill>
                  <a:srgbClr val="465E9C"/>
                </a:solidFill>
                <a:latin typeface="Arial"/>
              </a:rPr>
              <a:t> Елена Алексеевна</a:t>
            </a:r>
          </a:p>
          <a:p>
            <a:pPr lvl="0">
              <a:buClr>
                <a:srgbClr val="AA2B1E"/>
              </a:buClr>
              <a:buSzPct val="85000"/>
            </a:pPr>
            <a:r>
              <a:rPr lang="ru-RU" sz="2000" dirty="0">
                <a:solidFill>
                  <a:srgbClr val="465E9C"/>
                </a:solidFill>
                <a:latin typeface="Arial"/>
              </a:rPr>
              <a:t>Учитель начальных классов МБОУ СОШ №</a:t>
            </a:r>
            <a:r>
              <a:rPr lang="ru-RU" sz="2000" dirty="0" smtClean="0">
                <a:solidFill>
                  <a:srgbClr val="465E9C"/>
                </a:solidFill>
                <a:latin typeface="Arial"/>
              </a:rPr>
              <a:t>30</a:t>
            </a:r>
          </a:p>
          <a:p>
            <a:pPr lvl="0">
              <a:buClr>
                <a:srgbClr val="AA2B1E"/>
              </a:buClr>
              <a:buSzPct val="85000"/>
            </a:pPr>
            <a:r>
              <a:rPr lang="ru-RU" sz="2000" dirty="0" smtClean="0">
                <a:solidFill>
                  <a:srgbClr val="465E9C"/>
                </a:solidFill>
                <a:latin typeface="Arial"/>
              </a:rPr>
              <a:t>Краснодарского края Крыловского района</a:t>
            </a:r>
            <a:endParaRPr lang="ru-RU" sz="2000" dirty="0">
              <a:solidFill>
                <a:srgbClr val="465E9C"/>
              </a:solidFill>
              <a:latin typeface="Arial"/>
            </a:endParaRPr>
          </a:p>
          <a:p>
            <a:pPr lvl="0">
              <a:buClr>
                <a:srgbClr val="AA2B1E"/>
              </a:buClr>
              <a:buSzPct val="85000"/>
            </a:pPr>
            <a:r>
              <a:rPr lang="ru-RU" sz="2000" dirty="0">
                <a:solidFill>
                  <a:srgbClr val="465E9C"/>
                </a:solidFill>
                <a:latin typeface="Arial"/>
              </a:rPr>
              <a:t>2012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80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 зря потрудились умелые руки</a:t>
            </a:r>
            <a:br>
              <a:rPr lang="ru-RU" sz="2800" dirty="0" smtClean="0"/>
            </a:br>
            <a:r>
              <a:rPr lang="ru-RU" sz="2800" dirty="0" smtClean="0"/>
              <a:t>во славу народа</a:t>
            </a:r>
            <a:endParaRPr lang="ru-RU" sz="2800" dirty="0"/>
          </a:p>
        </p:txBody>
      </p:sp>
      <p:pic>
        <p:nvPicPr>
          <p:cNvPr id="4" name="Объект 3" descr="http://oboi-mira.ru/_ph/10/2/4376224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56895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83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Во славу народа</a:t>
            </a:r>
            <a:r>
              <a:rPr lang="ru-RU" sz="2800" dirty="0"/>
              <a:t>, </a:t>
            </a:r>
            <a:r>
              <a:rPr lang="ru-RU" sz="2800" dirty="0" smtClean="0"/>
              <a:t>во </a:t>
            </a:r>
            <a:r>
              <a:rPr lang="ru-RU" sz="2800" dirty="0"/>
              <a:t>славу страны</a:t>
            </a:r>
            <a:r>
              <a:rPr lang="ru-RU" sz="2800" dirty="0" smtClean="0"/>
              <a:t>!</a:t>
            </a:r>
            <a:br>
              <a:rPr lang="ru-RU" sz="2800" dirty="0" smtClean="0"/>
            </a:br>
            <a:r>
              <a:rPr lang="ru-RU" sz="2800" dirty="0" smtClean="0"/>
              <a:t>Рабочие люди науки содружеством мирным сильны!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 descr="http://rnns.ru/uploads/posts/2009-07/1246877154_0037-larg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698477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4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3272" cy="1445096"/>
          </a:xfrm>
        </p:spPr>
        <p:txBody>
          <a:bodyPr>
            <a:normAutofit/>
          </a:bodyPr>
          <a:lstStyle/>
          <a:p>
            <a:r>
              <a:rPr lang="ru-RU" sz="1800" dirty="0"/>
              <a:t>Российские космонавты Максим </a:t>
            </a:r>
            <a:r>
              <a:rPr lang="ru-RU" sz="1800" dirty="0" err="1"/>
              <a:t>Сураев</a:t>
            </a:r>
            <a:r>
              <a:rPr lang="ru-RU" sz="1800" dirty="0"/>
              <a:t> и Роман Романенко, которые несут вахту на МКС</a:t>
            </a:r>
          </a:p>
        </p:txBody>
      </p:sp>
      <p:pic>
        <p:nvPicPr>
          <p:cNvPr id="4" name="Объект 3" descr="http://www.persons-info.com/userfiles/image/persons/50000-60000/56000-57000/56740/KONDAKOVA_Elena_Vladimirovn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4104456" cy="4626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milkywaygalaxy.ru/wp-content/gallery/ph220/plat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4752528" cy="4626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47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45096"/>
          </a:xfrm>
        </p:spPr>
        <p:txBody>
          <a:bodyPr>
            <a:normAutofit/>
          </a:bodyPr>
          <a:lstStyle/>
          <a:p>
            <a:r>
              <a:rPr lang="ru-RU" dirty="0" smtClean="0"/>
              <a:t>Кубанский космонавт Геннадий Падалка, работающий на борту</a:t>
            </a:r>
            <a:endParaRPr lang="ru-RU" dirty="0"/>
          </a:p>
        </p:txBody>
      </p:sp>
      <p:pic>
        <p:nvPicPr>
          <p:cNvPr id="4" name="Объект 3" descr="http://im0-tub-ru.yandex.net/i?id=222597994-50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204864"/>
            <a:ext cx="4392488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9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44827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5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Расширение представлений о космосе, зрительном образе космоса</a:t>
            </a:r>
          </a:p>
          <a:p>
            <a:r>
              <a:rPr lang="ru-RU" dirty="0" smtClean="0"/>
              <a:t>Развитие фантазии, творческого воображения</a:t>
            </a:r>
          </a:p>
          <a:p>
            <a:r>
              <a:rPr lang="ru-RU" dirty="0" smtClean="0"/>
              <a:t>Формирование умения составлять композиции</a:t>
            </a:r>
          </a:p>
          <a:p>
            <a:r>
              <a:rPr lang="ru-RU" dirty="0" smtClean="0"/>
              <a:t>Воспитание чувства гордости, восхищения подвигами русских космонавтов в освоении космоса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21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Фантастическая планета</a:t>
            </a:r>
            <a:endParaRPr lang="ru-RU" dirty="0"/>
          </a:p>
        </p:txBody>
      </p:sp>
      <p:pic>
        <p:nvPicPr>
          <p:cNvPr id="4" name="Объект 3" descr="http://img-fotki.yandex.ru/get/6311/50498124.3b/0_9252d_290e95f3_X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49488"/>
            <a:ext cx="8352928" cy="4419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7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 первым из первых в ракете</a:t>
            </a:r>
            <a:br>
              <a:rPr lang="ru-RU" sz="2800" dirty="0" smtClean="0"/>
            </a:br>
            <a:r>
              <a:rPr lang="ru-RU" sz="2800" dirty="0" smtClean="0"/>
              <a:t>Советский летит человек</a:t>
            </a:r>
            <a:endParaRPr lang="ru-RU" sz="2800" dirty="0"/>
          </a:p>
        </p:txBody>
      </p:sp>
      <p:pic>
        <p:nvPicPr>
          <p:cNvPr id="4" name="Объект 3" descr="http://www.festivalnauki.ru/sites/default/files/styles/large/public/drawing_contest/p107062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640960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2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Живём мы на нашей планете</a:t>
            </a:r>
            <a:br>
              <a:rPr lang="ru-RU" sz="2800" dirty="0" smtClean="0"/>
            </a:br>
            <a:r>
              <a:rPr lang="ru-RU" sz="2800" dirty="0" smtClean="0"/>
              <a:t>в такой замечательный век</a:t>
            </a:r>
            <a:endParaRPr lang="ru-RU" sz="2800" dirty="0"/>
          </a:p>
        </p:txBody>
      </p:sp>
      <p:pic>
        <p:nvPicPr>
          <p:cNvPr id="4" name="Объект 3" descr="http://img3.nnm.ru/d/d/7/0/1/dd701361c6d9b5e031aee8b2c2f56fe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424935" cy="4419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42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 с целью разведки военной</a:t>
            </a:r>
            <a:br>
              <a:rPr lang="ru-RU" sz="2800" dirty="0" smtClean="0"/>
            </a:br>
            <a:r>
              <a:rPr lang="ru-RU" sz="2800" dirty="0" smtClean="0"/>
              <a:t>на сверхскоростном корабле</a:t>
            </a:r>
            <a:endParaRPr lang="ru-RU" sz="2800" dirty="0"/>
          </a:p>
        </p:txBody>
      </p:sp>
      <p:pic>
        <p:nvPicPr>
          <p:cNvPr id="4" name="Объект 3" descr="http://www.festivalnauki.ru/sites/default/files/styles/large/public/drawing_contest/kulakov_nikita__polyot_na_druguyu_planet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8784976" cy="4448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6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Летел он один во вселенной,</a:t>
            </a:r>
            <a:br>
              <a:rPr lang="ru-RU" sz="2800" dirty="0" smtClean="0"/>
            </a:br>
            <a:r>
              <a:rPr lang="ru-RU" sz="2800" dirty="0" smtClean="0"/>
              <a:t>Чтоб снова вернуться к земле</a:t>
            </a:r>
            <a:endParaRPr lang="ru-RU" sz="2800" dirty="0"/>
          </a:p>
        </p:txBody>
      </p:sp>
      <p:pic>
        <p:nvPicPr>
          <p:cNvPr id="4" name="Объект 3" descr="http://old.sertification.net/news/korabli/images/098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9488"/>
            <a:ext cx="8712968" cy="4419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7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Мы знаем, а стало быть верим,</a:t>
            </a:r>
            <a:br>
              <a:rPr lang="ru-RU" sz="2800" dirty="0" smtClean="0"/>
            </a:br>
            <a:r>
              <a:rPr lang="ru-RU" sz="2800" dirty="0" smtClean="0"/>
              <a:t>Что сказкам сбываться дано,</a:t>
            </a:r>
            <a:endParaRPr lang="ru-RU" sz="2800" dirty="0"/>
          </a:p>
        </p:txBody>
      </p:sp>
      <p:pic>
        <p:nvPicPr>
          <p:cNvPr id="4" name="Объект 3" descr="http://img01.chitalnya.ru/upload2/681/84387709712609651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424936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2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 нам побывать на Венере,</a:t>
            </a:r>
            <a:br>
              <a:rPr lang="ru-RU" sz="2800" dirty="0" smtClean="0"/>
            </a:br>
            <a:r>
              <a:rPr lang="ru-RU" sz="2800" dirty="0" smtClean="0"/>
              <a:t>Быть может ещё суждено!</a:t>
            </a:r>
            <a:endParaRPr lang="ru-RU" sz="2800" dirty="0"/>
          </a:p>
        </p:txBody>
      </p:sp>
      <p:pic>
        <p:nvPicPr>
          <p:cNvPr id="4" name="Объект 3" descr="http://old.sertification.net/news/kosmos/images/188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49488"/>
            <a:ext cx="8424936" cy="4491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9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</TotalTime>
  <Words>135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Полёт на другую планету </vt:lpstr>
      <vt:lpstr>Цели урока:</vt:lpstr>
      <vt:lpstr>Фантастическая планета</vt:lpstr>
      <vt:lpstr>И первым из первых в ракете Советский летит человек</vt:lpstr>
      <vt:lpstr>Живём мы на нашей планете в такой замечательный век</vt:lpstr>
      <vt:lpstr>Не с целью разведки военной на сверхскоростном корабле</vt:lpstr>
      <vt:lpstr>Летел он один во вселенной, Чтоб снова вернуться к земле</vt:lpstr>
      <vt:lpstr>Мы знаем, а стало быть верим, Что сказкам сбываться дано,</vt:lpstr>
      <vt:lpstr>И нам побывать на Венере, Быть может ещё суждено!</vt:lpstr>
      <vt:lpstr>Не зря потрудились умелые руки во славу народа</vt:lpstr>
      <vt:lpstr>Во славу народа, во славу страны! Рабочие люди науки содружеством мирным сильны! </vt:lpstr>
      <vt:lpstr>Российские космонавты Максим Сураев и Роман Романенко, которые несут вахту на МКС</vt:lpstr>
      <vt:lpstr>Кубанский космонавт Геннадий Падалка, работающий на борту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Полёт на другую планету</dc:title>
  <dc:creator>User</dc:creator>
  <cp:lastModifiedBy>User</cp:lastModifiedBy>
  <cp:revision>8</cp:revision>
  <dcterms:created xsi:type="dcterms:W3CDTF">2013-06-07T11:57:38Z</dcterms:created>
  <dcterms:modified xsi:type="dcterms:W3CDTF">2013-06-07T13:25:17Z</dcterms:modified>
</cp:coreProperties>
</file>