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0" r:id="rId4"/>
    <p:sldId id="262" r:id="rId5"/>
    <p:sldId id="261" r:id="rId6"/>
    <p:sldId id="263" r:id="rId7"/>
    <p:sldId id="264" r:id="rId8"/>
    <p:sldId id="265" r:id="rId9"/>
    <p:sldId id="266" r:id="rId10"/>
    <p:sldId id="267" r:id="rId11"/>
    <p:sldId id="269" r:id="rId12"/>
    <p:sldId id="270" r:id="rId13"/>
    <p:sldId id="271" r:id="rId14"/>
    <p:sldId id="272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34567" autoAdjust="0"/>
    <p:restoredTop sz="86475" autoAdjust="0"/>
  </p:normalViewPr>
  <p:slideViewPr>
    <p:cSldViewPr>
      <p:cViewPr varScale="1">
        <p:scale>
          <a:sx n="92" d="100"/>
          <a:sy n="92" d="100"/>
        </p:scale>
        <p:origin x="-209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5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E5B9CF2-5AC7-48DE-B255-D2FE3D58B149}" type="datetimeFigureOut">
              <a:rPr lang="ru-RU" smtClean="0"/>
              <a:t>07.06.2013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E752990-318D-429A-9D01-382E311DA2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B9CF2-5AC7-48DE-B255-D2FE3D58B149}" type="datetimeFigureOut">
              <a:rPr lang="ru-RU" smtClean="0"/>
              <a:t>07.06.2013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52990-318D-429A-9D01-382E311DA2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B9CF2-5AC7-48DE-B255-D2FE3D58B149}" type="datetimeFigureOut">
              <a:rPr lang="ru-RU" smtClean="0"/>
              <a:t>07.06.2013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52990-318D-429A-9D01-382E311DA2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B9CF2-5AC7-48DE-B255-D2FE3D58B149}" type="datetimeFigureOut">
              <a:rPr lang="ru-RU" smtClean="0"/>
              <a:t>07.06.2013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52990-318D-429A-9D01-382E311DA2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B9CF2-5AC7-48DE-B255-D2FE3D58B149}" type="datetimeFigureOut">
              <a:rPr lang="ru-RU" smtClean="0"/>
              <a:t>07.06.2013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52990-318D-429A-9D01-382E311DA2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B9CF2-5AC7-48DE-B255-D2FE3D58B149}" type="datetimeFigureOut">
              <a:rPr lang="ru-RU" smtClean="0"/>
              <a:t>07.06.2013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52990-318D-429A-9D01-382E311DA2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E5B9CF2-5AC7-48DE-B255-D2FE3D58B149}" type="datetimeFigureOut">
              <a:rPr lang="ru-RU" smtClean="0"/>
              <a:t>07.06.2013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E752990-318D-429A-9D01-382E311DA2BF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E5B9CF2-5AC7-48DE-B255-D2FE3D58B149}" type="datetimeFigureOut">
              <a:rPr lang="ru-RU" smtClean="0"/>
              <a:t>07.06.2013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E752990-318D-429A-9D01-382E311DA2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B9CF2-5AC7-48DE-B255-D2FE3D58B149}" type="datetimeFigureOut">
              <a:rPr lang="ru-RU" smtClean="0"/>
              <a:t>07.06.2013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52990-318D-429A-9D01-382E311DA2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B9CF2-5AC7-48DE-B255-D2FE3D58B149}" type="datetimeFigureOut">
              <a:rPr lang="ru-RU" smtClean="0"/>
              <a:t>07.06.2013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52990-318D-429A-9D01-382E311DA2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B9CF2-5AC7-48DE-B255-D2FE3D58B149}" type="datetimeFigureOut">
              <a:rPr lang="ru-RU" smtClean="0"/>
              <a:t>07.06.2013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52990-318D-429A-9D01-382E311DA2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E5B9CF2-5AC7-48DE-B255-D2FE3D58B149}" type="datetimeFigureOut">
              <a:rPr lang="ru-RU" smtClean="0"/>
              <a:t>07.06.2013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E752990-318D-429A-9D01-382E311DA2B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Полёт на другую планету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pPr lvl="0">
              <a:buClr>
                <a:srgbClr val="AA2B1E"/>
              </a:buClr>
              <a:buSzPct val="85000"/>
            </a:pPr>
            <a:r>
              <a:rPr lang="ru-RU" sz="2000" dirty="0">
                <a:solidFill>
                  <a:srgbClr val="465E9C"/>
                </a:solidFill>
                <a:latin typeface="Arial"/>
              </a:rPr>
              <a:t>Презентация для урока ИЗО в 3 классе</a:t>
            </a:r>
          </a:p>
          <a:p>
            <a:pPr lvl="0">
              <a:buClr>
                <a:srgbClr val="AA2B1E"/>
              </a:buClr>
              <a:buSzPct val="85000"/>
            </a:pPr>
            <a:r>
              <a:rPr lang="ru-RU" sz="2000" dirty="0">
                <a:solidFill>
                  <a:srgbClr val="465E9C"/>
                </a:solidFill>
                <a:latin typeface="Arial"/>
              </a:rPr>
              <a:t>Автор: </a:t>
            </a:r>
            <a:r>
              <a:rPr lang="ru-RU" sz="2000" dirty="0" err="1">
                <a:solidFill>
                  <a:srgbClr val="465E9C"/>
                </a:solidFill>
                <a:latin typeface="Arial"/>
              </a:rPr>
              <a:t>Танага</a:t>
            </a:r>
            <a:r>
              <a:rPr lang="ru-RU" sz="2000" dirty="0">
                <a:solidFill>
                  <a:srgbClr val="465E9C"/>
                </a:solidFill>
                <a:latin typeface="Arial"/>
              </a:rPr>
              <a:t> Елена Алексеевна</a:t>
            </a:r>
          </a:p>
          <a:p>
            <a:pPr lvl="0">
              <a:buClr>
                <a:srgbClr val="AA2B1E"/>
              </a:buClr>
              <a:buSzPct val="85000"/>
            </a:pPr>
            <a:r>
              <a:rPr lang="ru-RU" sz="2000" dirty="0">
                <a:solidFill>
                  <a:srgbClr val="465E9C"/>
                </a:solidFill>
                <a:latin typeface="Arial"/>
              </a:rPr>
              <a:t>Учитель начальных классов МБОУ СОШ №</a:t>
            </a:r>
            <a:r>
              <a:rPr lang="ru-RU" sz="2000" dirty="0" smtClean="0">
                <a:solidFill>
                  <a:srgbClr val="465E9C"/>
                </a:solidFill>
                <a:latin typeface="Arial"/>
              </a:rPr>
              <a:t>30</a:t>
            </a:r>
          </a:p>
          <a:p>
            <a:pPr lvl="0">
              <a:buClr>
                <a:srgbClr val="AA2B1E"/>
              </a:buClr>
              <a:buSzPct val="85000"/>
            </a:pPr>
            <a:r>
              <a:rPr lang="ru-RU" sz="2000" dirty="0" smtClean="0">
                <a:solidFill>
                  <a:srgbClr val="465E9C"/>
                </a:solidFill>
                <a:latin typeface="Arial"/>
              </a:rPr>
              <a:t>Краснодарского края Крыловского района</a:t>
            </a:r>
            <a:endParaRPr lang="ru-RU" sz="2000" dirty="0">
              <a:solidFill>
                <a:srgbClr val="465E9C"/>
              </a:solidFill>
              <a:latin typeface="Arial"/>
            </a:endParaRPr>
          </a:p>
          <a:p>
            <a:pPr lvl="0">
              <a:buClr>
                <a:srgbClr val="AA2B1E"/>
              </a:buClr>
              <a:buSzPct val="85000"/>
            </a:pPr>
            <a:r>
              <a:rPr lang="ru-RU" sz="2000" dirty="0">
                <a:solidFill>
                  <a:srgbClr val="465E9C"/>
                </a:solidFill>
                <a:latin typeface="Arial"/>
              </a:rPr>
              <a:t>2012 год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58006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152128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Не зря потрудились умелые руки</a:t>
            </a:r>
            <a:br>
              <a:rPr lang="ru-RU" sz="2800" dirty="0" smtClean="0"/>
            </a:br>
            <a:r>
              <a:rPr lang="ru-RU" sz="2800" dirty="0" smtClean="0"/>
              <a:t>во славу народа</a:t>
            </a:r>
            <a:endParaRPr lang="ru-RU" sz="2800" dirty="0"/>
          </a:p>
        </p:txBody>
      </p:sp>
      <p:pic>
        <p:nvPicPr>
          <p:cNvPr id="4" name="Объект 3" descr="http://oboi-mira.ru/_ph/10/2/437622415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44824"/>
            <a:ext cx="8568952" cy="48965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58358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smtClean="0"/>
              <a:t>Во славу народа</a:t>
            </a:r>
            <a:r>
              <a:rPr lang="ru-RU" sz="2800" dirty="0"/>
              <a:t>, </a:t>
            </a:r>
            <a:r>
              <a:rPr lang="ru-RU" sz="2800" dirty="0" smtClean="0"/>
              <a:t>во </a:t>
            </a:r>
            <a:r>
              <a:rPr lang="ru-RU" sz="2800" dirty="0"/>
              <a:t>славу страны</a:t>
            </a:r>
            <a:r>
              <a:rPr lang="ru-RU" sz="2800" dirty="0" smtClean="0"/>
              <a:t>!</a:t>
            </a:r>
            <a:br>
              <a:rPr lang="ru-RU" sz="2800" dirty="0" smtClean="0"/>
            </a:br>
            <a:r>
              <a:rPr lang="ru-RU" sz="2800" dirty="0" smtClean="0"/>
              <a:t>Рабочие люди науки содружеством мирным сильны!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pic>
        <p:nvPicPr>
          <p:cNvPr id="4" name="Объект 3" descr="http://rnns.ru/uploads/posts/2009-07/1246877154_0037-large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204864"/>
            <a:ext cx="6984776" cy="45365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01419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363272" cy="1445096"/>
          </a:xfrm>
        </p:spPr>
        <p:txBody>
          <a:bodyPr>
            <a:normAutofit/>
          </a:bodyPr>
          <a:lstStyle/>
          <a:p>
            <a:r>
              <a:rPr lang="ru-RU" sz="1800" dirty="0"/>
              <a:t>Российские космонавты Максим </a:t>
            </a:r>
            <a:r>
              <a:rPr lang="ru-RU" sz="1800" dirty="0" err="1"/>
              <a:t>Сураев</a:t>
            </a:r>
            <a:r>
              <a:rPr lang="ru-RU" sz="1800" dirty="0"/>
              <a:t> и Роман Романенко, которые несут вахту на МКС</a:t>
            </a:r>
          </a:p>
        </p:txBody>
      </p:sp>
      <p:pic>
        <p:nvPicPr>
          <p:cNvPr id="4" name="Объект 3" descr="http://www.persons-info.com/userfiles/image/persons/50000-60000/56000-57000/56740/KONDAKOVA_Elena_Vladimirovna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204864"/>
            <a:ext cx="4104456" cy="462642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http://www.milkywaygalaxy.ru/wp-content/gallery/ph220/plata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204864"/>
            <a:ext cx="4752528" cy="462642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34728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445096"/>
          </a:xfrm>
        </p:spPr>
        <p:txBody>
          <a:bodyPr>
            <a:normAutofit/>
          </a:bodyPr>
          <a:lstStyle/>
          <a:p>
            <a:r>
              <a:rPr lang="ru-RU" dirty="0" smtClean="0"/>
              <a:t>Кубанский космонавт Геннадий Падалка, работающий на борту</a:t>
            </a:r>
            <a:endParaRPr lang="ru-RU" dirty="0"/>
          </a:p>
        </p:txBody>
      </p:sp>
      <p:pic>
        <p:nvPicPr>
          <p:cNvPr id="4" name="Объект 3" descr="http://im0-tub-ru.yandex.net/i?id=222597994-50-72&amp;n=21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3" y="2204864"/>
            <a:ext cx="4392488" cy="44644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89918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1844824"/>
            <a:ext cx="8229600" cy="2448272"/>
          </a:xfrm>
        </p:spPr>
        <p:txBody>
          <a:bodyPr/>
          <a:lstStyle/>
          <a:p>
            <a:pPr algn="ctr"/>
            <a:r>
              <a:rPr lang="ru-RU" dirty="0" smtClean="0"/>
              <a:t>Спасибо за внимание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1582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урока: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Расширение представлений о космосе, зрительном образе космоса</a:t>
            </a:r>
          </a:p>
          <a:p>
            <a:r>
              <a:rPr lang="ru-RU" dirty="0" smtClean="0"/>
              <a:t>Развитие фантазии, творческого воображения</a:t>
            </a:r>
          </a:p>
          <a:p>
            <a:r>
              <a:rPr lang="ru-RU" dirty="0" smtClean="0"/>
              <a:t>Формирование умения составлять композиции</a:t>
            </a:r>
          </a:p>
          <a:p>
            <a:r>
              <a:rPr lang="ru-RU" dirty="0" smtClean="0"/>
              <a:t>Воспитание чувства гордости, восхищения подвигами русских космонавтов в освоении космоса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1217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Фантастическая планета</a:t>
            </a:r>
            <a:endParaRPr lang="ru-RU" dirty="0"/>
          </a:p>
        </p:txBody>
      </p:sp>
      <p:pic>
        <p:nvPicPr>
          <p:cNvPr id="4" name="Объект 3" descr="http://img-fotki.yandex.ru/get/6311/50498124.3b/0_9252d_290e95f3_XL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249488"/>
            <a:ext cx="8352928" cy="44198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6774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И первым из первых в ракете</a:t>
            </a:r>
            <a:br>
              <a:rPr lang="ru-RU" sz="2800" dirty="0" smtClean="0"/>
            </a:br>
            <a:r>
              <a:rPr lang="ru-RU" sz="2800" dirty="0" smtClean="0"/>
              <a:t>Советский летит человек</a:t>
            </a:r>
            <a:endParaRPr lang="ru-RU" sz="2800" dirty="0"/>
          </a:p>
        </p:txBody>
      </p:sp>
      <p:pic>
        <p:nvPicPr>
          <p:cNvPr id="4" name="Объект 3" descr="http://www.festivalnauki.ru/sites/default/files/styles/large/public/drawing_contest/p1070623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276872"/>
            <a:ext cx="8640960" cy="43924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61283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Живём мы на нашей планете</a:t>
            </a:r>
            <a:br>
              <a:rPr lang="ru-RU" sz="2800" dirty="0" smtClean="0"/>
            </a:br>
            <a:r>
              <a:rPr lang="ru-RU" sz="2800" dirty="0" smtClean="0"/>
              <a:t>в такой замечательный век</a:t>
            </a:r>
            <a:endParaRPr lang="ru-RU" sz="2800" dirty="0"/>
          </a:p>
        </p:txBody>
      </p:sp>
      <p:pic>
        <p:nvPicPr>
          <p:cNvPr id="4" name="Объект 3" descr="http://img3.nnm.ru/d/d/7/0/1/dd701361c6d9b5e031aee8b2c2f56fee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204864"/>
            <a:ext cx="8424935" cy="44198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74287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Не с целью разведки военной</a:t>
            </a:r>
            <a:br>
              <a:rPr lang="ru-RU" sz="2800" dirty="0" smtClean="0"/>
            </a:br>
            <a:r>
              <a:rPr lang="ru-RU" sz="2800" dirty="0" smtClean="0"/>
              <a:t>на сверхскоростном корабле</a:t>
            </a:r>
            <a:endParaRPr lang="ru-RU" sz="2800" dirty="0"/>
          </a:p>
        </p:txBody>
      </p:sp>
      <p:pic>
        <p:nvPicPr>
          <p:cNvPr id="4" name="Объект 3" descr="http://www.festivalnauki.ru/sites/default/files/styles/large/public/drawing_contest/kulakov_nikita__polyot_na_druguyu_planetu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204864"/>
            <a:ext cx="8784976" cy="444854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46678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Летел он один во вселенной,</a:t>
            </a:r>
            <a:br>
              <a:rPr lang="ru-RU" sz="2800" dirty="0" smtClean="0"/>
            </a:br>
            <a:r>
              <a:rPr lang="ru-RU" sz="2800" dirty="0" smtClean="0"/>
              <a:t>Чтоб снова вернуться к земле</a:t>
            </a:r>
            <a:endParaRPr lang="ru-RU" sz="2800" dirty="0"/>
          </a:p>
        </p:txBody>
      </p:sp>
      <p:pic>
        <p:nvPicPr>
          <p:cNvPr id="4" name="Объект 3" descr="http://old.sertification.net/news/korabli/images/0989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249488"/>
            <a:ext cx="8712968" cy="44198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71784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Мы знаем, а стало быть верим,</a:t>
            </a:r>
            <a:br>
              <a:rPr lang="ru-RU" sz="2800" dirty="0" smtClean="0"/>
            </a:br>
            <a:r>
              <a:rPr lang="ru-RU" sz="2800" dirty="0" smtClean="0"/>
              <a:t>Что сказкам сбываться дано,</a:t>
            </a:r>
            <a:endParaRPr lang="ru-RU" sz="2800" dirty="0"/>
          </a:p>
        </p:txBody>
      </p:sp>
      <p:pic>
        <p:nvPicPr>
          <p:cNvPr id="4" name="Объект 3" descr="http://img01.chitalnya.ru/upload2/681/843877097126096512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276872"/>
            <a:ext cx="8424936" cy="43924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1025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И нам побывать на Венере,</a:t>
            </a:r>
            <a:br>
              <a:rPr lang="ru-RU" sz="2800" dirty="0" smtClean="0"/>
            </a:br>
            <a:r>
              <a:rPr lang="ru-RU" sz="2800" dirty="0" smtClean="0"/>
              <a:t>Быть может ещё суждено!</a:t>
            </a:r>
            <a:endParaRPr lang="ru-RU" sz="2800" dirty="0"/>
          </a:p>
        </p:txBody>
      </p:sp>
      <p:pic>
        <p:nvPicPr>
          <p:cNvPr id="4" name="Объект 3" descr="http://old.sertification.net/news/kosmos/images/1888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249488"/>
            <a:ext cx="8424936" cy="44918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26989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87</TotalTime>
  <Words>135</Words>
  <Application>Microsoft Office PowerPoint</Application>
  <PresentationFormat>Экран (4:3)</PresentationFormat>
  <Paragraphs>23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Городская</vt:lpstr>
      <vt:lpstr>Полёт на другую планету </vt:lpstr>
      <vt:lpstr>Цели урока:</vt:lpstr>
      <vt:lpstr>Фантастическая планета</vt:lpstr>
      <vt:lpstr>И первым из первых в ракете Советский летит человек</vt:lpstr>
      <vt:lpstr>Живём мы на нашей планете в такой замечательный век</vt:lpstr>
      <vt:lpstr>Не с целью разведки военной на сверхскоростном корабле</vt:lpstr>
      <vt:lpstr>Летел он один во вселенной, Чтоб снова вернуться к земле</vt:lpstr>
      <vt:lpstr>Мы знаем, а стало быть верим, Что сказкам сбываться дано,</vt:lpstr>
      <vt:lpstr>И нам побывать на Венере, Быть может ещё суждено!</vt:lpstr>
      <vt:lpstr>Не зря потрудились умелые руки во славу народа</vt:lpstr>
      <vt:lpstr>Во славу народа, во славу страны! Рабочие люди науки содружеством мирным сильны! </vt:lpstr>
      <vt:lpstr>Российские космонавты Максим Сураев и Роман Романенко, которые несут вахту на МКС</vt:lpstr>
      <vt:lpstr>Кубанский космонавт Геннадий Падалка, работающий на борту</vt:lpstr>
      <vt:lpstr>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Полёт на другую планету</dc:title>
  <dc:creator>User</dc:creator>
  <cp:lastModifiedBy>User</cp:lastModifiedBy>
  <cp:revision>8</cp:revision>
  <dcterms:created xsi:type="dcterms:W3CDTF">2013-06-07T11:57:38Z</dcterms:created>
  <dcterms:modified xsi:type="dcterms:W3CDTF">2013-06-07T13:25:17Z</dcterms:modified>
</cp:coreProperties>
</file>