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62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2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56762721994891.jpg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63680" y="3817607"/>
            <a:ext cx="2276872" cy="1897393"/>
          </a:xfrm>
          <a:prstGeom prst="rect">
            <a:avLst/>
          </a:prstGeom>
        </p:spPr>
      </p:pic>
      <p:pic>
        <p:nvPicPr>
          <p:cNvPr id="9" name="Рисунок 8" descr="1293655214bordyur_-_domiki.jpg"/>
          <p:cNvPicPr>
            <a:picLocks noChangeAspect="1"/>
          </p:cNvPicPr>
          <p:nvPr userDrawn="1"/>
        </p:nvPicPr>
        <p:blipFill>
          <a:blip r:embed="rId6" cstate="print"/>
          <a:srcRect r="94424"/>
          <a:stretch>
            <a:fillRect/>
          </a:stretch>
        </p:blipFill>
        <p:spPr>
          <a:xfrm>
            <a:off x="8892480" y="0"/>
            <a:ext cx="251520" cy="1048329"/>
          </a:xfrm>
          <a:prstGeom prst="rect">
            <a:avLst/>
          </a:prstGeom>
        </p:spPr>
      </p:pic>
      <p:pic>
        <p:nvPicPr>
          <p:cNvPr id="8" name="Рисунок 7" descr="1293655214bordyur_-_domiki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4427984" y="0"/>
            <a:ext cx="4511154" cy="1048329"/>
          </a:xfrm>
          <a:prstGeom prst="rect">
            <a:avLst/>
          </a:prstGeom>
        </p:spPr>
      </p:pic>
      <p:pic>
        <p:nvPicPr>
          <p:cNvPr id="7" name="Рисунок 6" descr="1293655214bordyur_-_domiki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4511154" cy="104832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639E7-B99B-4BB6-980D-FB7D5C1E0EB7}" type="datetimeFigureOut">
              <a:rPr lang="ru-RU" smtClean="0"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95A32-59E0-4AC6-9134-178FB11798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 по математике</a:t>
            </a:r>
            <a:b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класс</a:t>
            </a:r>
            <a:endParaRPr lang="ru-RU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403648" y="45856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4244895"/>
            <a:ext cx="40495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Шипилова Валентина Владимировна,</a:t>
            </a:r>
          </a:p>
          <a:p>
            <a:r>
              <a:rPr lang="ru-RU" i="1" dirty="0"/>
              <a:t>у</a:t>
            </a:r>
            <a:r>
              <a:rPr lang="ru-RU" i="1" dirty="0" smtClean="0"/>
              <a:t>читель начальных классов ГБОУ СОШ</a:t>
            </a:r>
          </a:p>
          <a:p>
            <a:r>
              <a:rPr lang="ru-RU" i="1" dirty="0"/>
              <a:t>с</a:t>
            </a:r>
            <a:r>
              <a:rPr lang="ru-RU" i="1" dirty="0" smtClean="0"/>
              <a:t>. Новокуровка </a:t>
            </a:r>
            <a:r>
              <a:rPr lang="ru-RU" i="1" dirty="0" err="1" smtClean="0"/>
              <a:t>Хворостянский</a:t>
            </a:r>
            <a:r>
              <a:rPr lang="ru-RU" i="1" dirty="0" smtClean="0"/>
              <a:t> район</a:t>
            </a:r>
          </a:p>
          <a:p>
            <a:r>
              <a:rPr lang="ru-RU" i="1" dirty="0" smtClean="0"/>
              <a:t>Самарская область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201316"/>
            <a:ext cx="87129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buAutoNum type="arabicPeriod"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</a:t>
            </a:r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цифра стоит в разряде единиц тысяч в записи числа  263745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2          б)3        в) 4      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г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5        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д) 6</a:t>
            </a:r>
          </a:p>
        </p:txBody>
      </p:sp>
    </p:spTree>
    <p:extLst>
      <p:ext uri="{BB962C8B-B14F-4D97-AF65-F5344CB8AC3E}">
        <p14:creationId xmlns:p14="http://schemas.microsoft.com/office/powerpoint/2010/main" val="296480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57300"/>
            <a:ext cx="89289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/>
              <a:t>2. </a:t>
            </a:r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Укажи  верную математическую запись</a:t>
            </a:r>
            <a:r>
              <a:rPr lang="ru-RU" sz="5400" dirty="0"/>
              <a:t>.</a:t>
            </a:r>
          </a:p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540602 &gt; 54602              </a:t>
            </a:r>
            <a:endPara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540602 = 54602                 </a:t>
            </a:r>
            <a:endPara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540602 &lt; 45602</a:t>
            </a:r>
          </a:p>
        </p:txBody>
      </p:sp>
    </p:spTree>
    <p:extLst>
      <p:ext uri="{BB962C8B-B14F-4D97-AF65-F5344CB8AC3E}">
        <p14:creationId xmlns:p14="http://schemas.microsoft.com/office/powerpoint/2010/main" val="405339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7658" y="1201316"/>
            <a:ext cx="907415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Какие из перечисленных чисел делятся на 7? </a:t>
            </a:r>
          </a:p>
          <a:p>
            <a:r>
              <a:rPr lang="ru-RU" sz="5400" dirty="0" smtClean="0"/>
              <a:t> 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42        б) 44     в) 54    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г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59       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61.</a:t>
            </a:r>
          </a:p>
        </p:txBody>
      </p:sp>
    </p:spTree>
    <p:extLst>
      <p:ext uri="{BB962C8B-B14F-4D97-AF65-F5344CB8AC3E}">
        <p14:creationId xmlns:p14="http://schemas.microsoft.com/office/powerpoint/2010/main" val="1350804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364" y="1145332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Какая запись соответствует числу 305007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Триста пять тысяч семь.</a:t>
            </a:r>
          </a:p>
          <a:p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Тридцать тысяч пятьсот семь.</a:t>
            </a:r>
          </a:p>
          <a:p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 Три тысячи пятьсот семь.</a:t>
            </a:r>
          </a:p>
          <a:p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Триста пятьдесят тысяч семь.</a:t>
            </a:r>
          </a:p>
        </p:txBody>
      </p:sp>
    </p:spTree>
    <p:extLst>
      <p:ext uri="{BB962C8B-B14F-4D97-AF65-F5344CB8AC3E}">
        <p14:creationId xmlns:p14="http://schemas.microsoft.com/office/powerpoint/2010/main" val="2364326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57300"/>
            <a:ext cx="92525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Укажи верное равенство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7 + 0 = 7 ∙  0        </a:t>
            </a:r>
            <a:endPara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7 : 7 = 7 – 7;     </a:t>
            </a:r>
            <a:endPara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 7 – 7 = 0 : 7.</a:t>
            </a:r>
          </a:p>
        </p:txBody>
      </p:sp>
    </p:spTree>
    <p:extLst>
      <p:ext uri="{BB962C8B-B14F-4D97-AF65-F5344CB8AC3E}">
        <p14:creationId xmlns:p14="http://schemas.microsoft.com/office/powerpoint/2010/main" val="52510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57300"/>
            <a:ext cx="889248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Укажи  правильный порядок выполнения действий в выражении: </a:t>
            </a:r>
          </a:p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60 – 24 : (5 – 2)</a:t>
            </a:r>
          </a:p>
          <a:p>
            <a:r>
              <a:rPr lang="ru-RU" dirty="0"/>
              <a:t>            </a:t>
            </a:r>
          </a:p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2     3     1                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3      2     1                      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1     2     3                   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3     2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а)  60 – 24 : (5 – 2)  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60 – 24 : (5 – 2)          в) 60 – 24 : (5 – 2)        г) 60 – 24 : (5 – 2)</a:t>
            </a:r>
          </a:p>
        </p:txBody>
      </p:sp>
    </p:spTree>
    <p:extLst>
      <p:ext uri="{BB962C8B-B14F-4D97-AF65-F5344CB8AC3E}">
        <p14:creationId xmlns:p14="http://schemas.microsoft.com/office/powerpoint/2010/main" val="47316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247</Words>
  <Application>Microsoft Office PowerPoint</Application>
  <PresentationFormat>Экран (16:10)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Тест по математике 4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oxana</dc:creator>
  <cp:lastModifiedBy>алексей</cp:lastModifiedBy>
  <cp:revision>5</cp:revision>
  <dcterms:created xsi:type="dcterms:W3CDTF">2012-02-13T14:32:49Z</dcterms:created>
  <dcterms:modified xsi:type="dcterms:W3CDTF">2014-06-16T09:30:53Z</dcterms:modified>
</cp:coreProperties>
</file>