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Как нарисовать танк поэтапно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14400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к нарисовать танк, шаг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74846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к нарисовать танк, шаг 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856895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к нарисовать танк, шаг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878497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Как нарисовать танк поэтапно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home</cp:lastModifiedBy>
  <cp:revision>3</cp:revision>
  <dcterms:modified xsi:type="dcterms:W3CDTF">2014-03-04T09:25:07Z</dcterms:modified>
</cp:coreProperties>
</file>