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88" r:id="rId3"/>
    <p:sldId id="289" r:id="rId4"/>
    <p:sldId id="263" r:id="rId5"/>
    <p:sldId id="273" r:id="rId6"/>
    <p:sldId id="267" r:id="rId7"/>
    <p:sldId id="275" r:id="rId8"/>
    <p:sldId id="274" r:id="rId9"/>
    <p:sldId id="264" r:id="rId10"/>
    <p:sldId id="266" r:id="rId11"/>
    <p:sldId id="272" r:id="rId12"/>
    <p:sldId id="261" r:id="rId13"/>
    <p:sldId id="290" r:id="rId14"/>
    <p:sldId id="256" r:id="rId15"/>
    <p:sldId id="257" r:id="rId16"/>
    <p:sldId id="260" r:id="rId17"/>
    <p:sldId id="259" r:id="rId18"/>
    <p:sldId id="268" r:id="rId19"/>
    <p:sldId id="276" r:id="rId20"/>
    <p:sldId id="277" r:id="rId21"/>
    <p:sldId id="278" r:id="rId22"/>
    <p:sldId id="279" r:id="rId23"/>
    <p:sldId id="282" r:id="rId24"/>
    <p:sldId id="283" r:id="rId25"/>
    <p:sldId id="284" r:id="rId26"/>
    <p:sldId id="285" r:id="rId27"/>
    <p:sldId id="286" r:id="rId28"/>
    <p:sldId id="291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726" autoAdjust="0"/>
  </p:normalViewPr>
  <p:slideViewPr>
    <p:cSldViewPr>
      <p:cViewPr varScale="1">
        <p:scale>
          <a:sx n="99" d="100"/>
          <a:sy n="99" d="100"/>
        </p:scale>
        <p:origin x="-3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9263-6841-406F-A830-943823370413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F86B-4875-4374-A395-F41098A462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9263-6841-406F-A830-943823370413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F86B-4875-4374-A395-F41098A462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9263-6841-406F-A830-943823370413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F86B-4875-4374-A395-F41098A462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9263-6841-406F-A830-943823370413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F86B-4875-4374-A395-F41098A462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9263-6841-406F-A830-943823370413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F86B-4875-4374-A395-F41098A462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9263-6841-406F-A830-943823370413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F86B-4875-4374-A395-F41098A462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9263-6841-406F-A830-943823370413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F86B-4875-4374-A395-F41098A462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9263-6841-406F-A830-943823370413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F86B-4875-4374-A395-F41098A462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9263-6841-406F-A830-943823370413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F86B-4875-4374-A395-F41098A462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9263-6841-406F-A830-943823370413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F86B-4875-4374-A395-F41098A462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9263-6841-406F-A830-943823370413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F86B-4875-4374-A395-F41098A462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69263-6841-406F-A830-943823370413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7F86B-4875-4374-A395-F41098A462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3116"/>
            <a:ext cx="7772400" cy="1470025"/>
          </a:xfrm>
        </p:spPr>
        <p:txBody>
          <a:bodyPr>
            <a:noAutofit/>
          </a:bodyPr>
          <a:lstStyle/>
          <a:p>
            <a:r>
              <a:rPr lang="ru-RU" sz="6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Украшаем посуду</a:t>
            </a:r>
            <a:br>
              <a:rPr lang="ru-RU" sz="6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узором с растительными элементами</a:t>
            </a:r>
            <a:endParaRPr lang="ru-RU" sz="66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kupyura.ru/_files/f/o/fotokatya635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14290"/>
            <a:ext cx="7286676" cy="64917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img-fotki.yandex.ru/get/4604/cem-cema.7f/0_47faf_6e59b230_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14290"/>
            <a:ext cx="6357982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g-fotki.yandex.ru/get/9514/185733802.7d/0_dcdcf_3636d1e5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14290"/>
            <a:ext cx="6457950" cy="6267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786" y="1071546"/>
            <a:ext cx="795583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Рассмотрим элементы </a:t>
            </a:r>
          </a:p>
          <a:p>
            <a:pPr algn="ctr"/>
            <a:r>
              <a:rPr lang="ru-RU" sz="5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для украшения посуды.</a:t>
            </a:r>
          </a:p>
          <a:p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s54.radikal.ru/i145/1303/c8/39f07c07e0b5.jpg"/>
          <p:cNvPicPr>
            <a:picLocks noChangeAspect="1" noChangeArrowheads="1"/>
          </p:cNvPicPr>
          <p:nvPr/>
        </p:nvPicPr>
        <p:blipFill>
          <a:blip r:embed="rId2"/>
          <a:srcRect l="49219"/>
          <a:stretch>
            <a:fillRect/>
          </a:stretch>
        </p:blipFill>
        <p:spPr bwMode="auto">
          <a:xfrm>
            <a:off x="1571604" y="428604"/>
            <a:ext cx="5857916" cy="60382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ext.err.ee/images/005e6b18-dce9-4202-a2f8-2db12916a9e4/110153_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42984"/>
            <a:ext cx="8117444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g1.liveinternet.ru/images/attach/c/3/77/930/77930711_3972582_033__0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57166"/>
            <a:ext cx="6000792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g0.liveinternet.ru/images/attach/c/5/85/116/85116422_20101536784777m750x740u03cd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85728"/>
            <a:ext cx="4429156" cy="62697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g10.proshkolu.ru/content/media/pic/std/4000000/3608000/3607641-da6b4bdf484e272e.jpg"/>
          <p:cNvPicPr>
            <a:picLocks noChangeAspect="1" noChangeArrowheads="1"/>
          </p:cNvPicPr>
          <p:nvPr/>
        </p:nvPicPr>
        <p:blipFill>
          <a:blip r:embed="rId2"/>
          <a:srcRect r="67187" b="52449"/>
          <a:stretch>
            <a:fillRect/>
          </a:stretch>
        </p:blipFill>
        <p:spPr bwMode="auto">
          <a:xfrm>
            <a:off x="285720" y="285728"/>
            <a:ext cx="4000528" cy="4191028"/>
          </a:xfrm>
          <a:prstGeom prst="rect">
            <a:avLst/>
          </a:prstGeom>
          <a:noFill/>
        </p:spPr>
      </p:pic>
      <p:pic>
        <p:nvPicPr>
          <p:cNvPr id="3" name="Picture 2" descr="http://img10.proshkolu.ru/content/media/pic/std/4000000/3608000/3607641-da6b4bdf484e272e.jpg"/>
          <p:cNvPicPr>
            <a:picLocks noChangeAspect="1" noChangeArrowheads="1"/>
          </p:cNvPicPr>
          <p:nvPr/>
        </p:nvPicPr>
        <p:blipFill>
          <a:blip r:embed="rId2"/>
          <a:srcRect l="32813" r="32812" b="52449"/>
          <a:stretch>
            <a:fillRect/>
          </a:stretch>
        </p:blipFill>
        <p:spPr bwMode="auto">
          <a:xfrm>
            <a:off x="4929190" y="2376596"/>
            <a:ext cx="4000528" cy="4195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zloj.ru/tw_files2/urls_1/23/d-22332/22332_html_695f6119.jpg"/>
          <p:cNvPicPr>
            <a:picLocks noChangeAspect="1" noChangeArrowheads="1"/>
          </p:cNvPicPr>
          <p:nvPr/>
        </p:nvPicPr>
        <p:blipFill>
          <a:blip r:embed="rId2"/>
          <a:srcRect t="36335" r="60760" b="38985"/>
          <a:stretch>
            <a:fillRect/>
          </a:stretch>
        </p:blipFill>
        <p:spPr bwMode="auto">
          <a:xfrm>
            <a:off x="428595" y="571480"/>
            <a:ext cx="8413809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71480"/>
            <a:ext cx="9144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Посуда – обобщённое название предметов, используемых для приготовления, приёма </a:t>
            </a:r>
          </a:p>
          <a:p>
            <a:pPr algn="ctr"/>
            <a:r>
              <a:rPr lang="ru-RU" sz="3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хранения пищи.</a:t>
            </a:r>
          </a:p>
          <a:p>
            <a:pPr algn="ctr"/>
            <a:endParaRPr lang="ru-RU" sz="3600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наше время существует много различных украшений на посуде.</a:t>
            </a:r>
          </a:p>
          <a:p>
            <a:pPr algn="ctr"/>
            <a:endParaRPr lang="ru-RU" sz="3600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Мы рассмотрим растительные </a:t>
            </a:r>
          </a:p>
          <a:p>
            <a:pPr algn="ctr"/>
            <a:r>
              <a:rPr lang="ru-RU" sz="3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элементы для украшения.</a:t>
            </a:r>
          </a:p>
          <a:p>
            <a:endParaRPr lang="ru-RU" sz="4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izloj.ru/tw_files2/urls_1/23/d-22332/22332_html_695f6119.jpg"/>
          <p:cNvPicPr>
            <a:picLocks noChangeAspect="1" noChangeArrowheads="1"/>
          </p:cNvPicPr>
          <p:nvPr/>
        </p:nvPicPr>
        <p:blipFill>
          <a:blip r:embed="rId2"/>
          <a:srcRect t="67186" r="44603"/>
          <a:stretch>
            <a:fillRect/>
          </a:stretch>
        </p:blipFill>
        <p:spPr bwMode="auto">
          <a:xfrm>
            <a:off x="214282" y="714356"/>
            <a:ext cx="8375189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izloj.ru/tw_files2/urls_1/23/d-22332/22332_html_695f6119.jpg"/>
          <p:cNvPicPr>
            <a:picLocks noChangeAspect="1" noChangeArrowheads="1"/>
          </p:cNvPicPr>
          <p:nvPr/>
        </p:nvPicPr>
        <p:blipFill>
          <a:blip r:embed="rId2"/>
          <a:srcRect t="6170" r="62981" b="69835"/>
          <a:stretch>
            <a:fillRect/>
          </a:stretch>
        </p:blipFill>
        <p:spPr bwMode="auto">
          <a:xfrm>
            <a:off x="428595" y="428604"/>
            <a:ext cx="8368451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files2.fatakat.com/2011/7/13108233598530.jpg"/>
          <p:cNvPicPr>
            <a:picLocks noChangeAspect="1" noChangeArrowheads="1"/>
          </p:cNvPicPr>
          <p:nvPr/>
        </p:nvPicPr>
        <p:blipFill>
          <a:blip r:embed="rId2"/>
          <a:srcRect r="60625" b="70199"/>
          <a:stretch>
            <a:fillRect/>
          </a:stretch>
        </p:blipFill>
        <p:spPr bwMode="auto">
          <a:xfrm>
            <a:off x="1857356" y="357166"/>
            <a:ext cx="5286412" cy="60416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ms.znate.ru/tw_files2/urls_49/15/d-14906/14906_html_m17d40124.jpg"/>
          <p:cNvPicPr>
            <a:picLocks noChangeAspect="1" noChangeArrowheads="1"/>
          </p:cNvPicPr>
          <p:nvPr/>
        </p:nvPicPr>
        <p:blipFill>
          <a:blip r:embed="rId2"/>
          <a:srcRect t="72869" r="63677" b="312"/>
          <a:stretch>
            <a:fillRect/>
          </a:stretch>
        </p:blipFill>
        <p:spPr bwMode="auto">
          <a:xfrm>
            <a:off x="357157" y="285728"/>
            <a:ext cx="8503993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ms.znate.ru/tw_files2/urls_49/15/d-14906/14906_html_m17d40124.jpg"/>
          <p:cNvPicPr>
            <a:picLocks noChangeAspect="1" noChangeArrowheads="1"/>
          </p:cNvPicPr>
          <p:nvPr/>
        </p:nvPicPr>
        <p:blipFill>
          <a:blip r:embed="rId2"/>
          <a:srcRect l="65091" t="73260"/>
          <a:stretch>
            <a:fillRect/>
          </a:stretch>
        </p:blipFill>
        <p:spPr bwMode="auto">
          <a:xfrm>
            <a:off x="428596" y="357166"/>
            <a:ext cx="8292271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lobzik.at.ua/_nw/3/04032770.gif"/>
          <p:cNvPicPr>
            <a:picLocks noChangeAspect="1" noChangeArrowheads="1"/>
          </p:cNvPicPr>
          <p:nvPr/>
        </p:nvPicPr>
        <p:blipFill>
          <a:blip r:embed="rId2"/>
          <a:srcRect l="36586" t="45272"/>
          <a:stretch>
            <a:fillRect/>
          </a:stretch>
        </p:blipFill>
        <p:spPr bwMode="auto">
          <a:xfrm>
            <a:off x="1214414" y="428604"/>
            <a:ext cx="7047161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lobzik.at.ua/_nw/3/04032770.gif"/>
          <p:cNvPicPr>
            <a:picLocks noChangeAspect="1" noChangeArrowheads="1"/>
          </p:cNvPicPr>
          <p:nvPr/>
        </p:nvPicPr>
        <p:blipFill>
          <a:blip r:embed="rId2"/>
          <a:srcRect t="48290" r="67988" b="7947"/>
          <a:stretch>
            <a:fillRect/>
          </a:stretch>
        </p:blipFill>
        <p:spPr bwMode="auto">
          <a:xfrm>
            <a:off x="2500298" y="428604"/>
            <a:ext cx="4293670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lobzik.at.ua/_nw/3/04032770.gif"/>
          <p:cNvPicPr>
            <a:picLocks noChangeAspect="1" noChangeArrowheads="1"/>
          </p:cNvPicPr>
          <p:nvPr/>
        </p:nvPicPr>
        <p:blipFill>
          <a:blip r:embed="rId2"/>
          <a:srcRect l="41033" r="3421" b="62377"/>
          <a:stretch>
            <a:fillRect/>
          </a:stretch>
        </p:blipFill>
        <p:spPr bwMode="auto">
          <a:xfrm>
            <a:off x="642910" y="642918"/>
            <a:ext cx="7830704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4214818"/>
            <a:ext cx="560589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Презентацию подготовила</a:t>
            </a:r>
          </a:p>
          <a:p>
            <a:pPr algn="ctr"/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учитель СП №2 ГБОУ СОШ №771</a:t>
            </a:r>
          </a:p>
          <a:p>
            <a:pPr algn="ctr"/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Гринева Елена Викторовна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43050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Как же можно </a:t>
            </a:r>
          </a:p>
          <a:p>
            <a:pPr algn="ctr"/>
            <a:r>
              <a:rPr lang="ru-RU" sz="5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украсить посуду?</a:t>
            </a:r>
          </a:p>
          <a:p>
            <a:endParaRPr lang="ru-RU" sz="5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g1.liveinternet.ru/images/attach/c/2/68/301/68301455_222b1b5bdfd64d338691b1ae50928b8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473874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img0.liveinternet.ru/images/attach/c/7/97/488/97488354_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7898548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matreshkina.ru/files/742/19.jpg"/>
          <p:cNvPicPr>
            <a:picLocks noChangeAspect="1" noChangeArrowheads="1"/>
          </p:cNvPicPr>
          <p:nvPr/>
        </p:nvPicPr>
        <p:blipFill>
          <a:blip r:embed="rId2"/>
          <a:srcRect b="12832"/>
          <a:stretch>
            <a:fillRect/>
          </a:stretch>
        </p:blipFill>
        <p:spPr bwMode="auto">
          <a:xfrm>
            <a:off x="571472" y="285728"/>
            <a:ext cx="8036719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crosti.ru/patterns/00/08/1f/29ebab97d9/picture_mirror.jpg"/>
          <p:cNvPicPr>
            <a:picLocks noChangeAspect="1" noChangeArrowheads="1"/>
          </p:cNvPicPr>
          <p:nvPr/>
        </p:nvPicPr>
        <p:blipFill>
          <a:blip r:embed="rId2"/>
          <a:srcRect l="9246" t="7955" r="4770" b="4545"/>
          <a:stretch>
            <a:fillRect/>
          </a:stretch>
        </p:blipFill>
        <p:spPr bwMode="auto">
          <a:xfrm>
            <a:off x="785786" y="357166"/>
            <a:ext cx="7572428" cy="62696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img1.liveinternet.ru/images/attach/c/6/91/486/91486523_large_getImage__2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85728"/>
            <a:ext cx="6286544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g0.liveinternet.ru/images/attach/c/2/68/301/68301401_0740a9ade92c4683aa47387949fa18c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215370" cy="6161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60</Words>
  <Application>Microsoft Office PowerPoint</Application>
  <PresentationFormat>Экран (4:3)</PresentationFormat>
  <Paragraphs>15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Украшаем посуду узором с растительными элементами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Kraftway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GEG</dc:creator>
  <cp:lastModifiedBy>GEG</cp:lastModifiedBy>
  <cp:revision>20</cp:revision>
  <dcterms:created xsi:type="dcterms:W3CDTF">2014-03-25T13:03:14Z</dcterms:created>
  <dcterms:modified xsi:type="dcterms:W3CDTF">2014-04-07T10:29:53Z</dcterms:modified>
</cp:coreProperties>
</file>