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3EB6-9BFB-4593-9A23-60F88689AFF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B803-A749-4968-9EDE-7900BD3630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математики.</a:t>
            </a:r>
            <a:br>
              <a:rPr lang="ru-RU" dirty="0" smtClean="0"/>
            </a:br>
            <a:r>
              <a:rPr lang="ru-RU" dirty="0" smtClean="0"/>
              <a:t>Тема: Вспоминаем пройденное.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классов </a:t>
            </a:r>
            <a:r>
              <a:rPr lang="ru-RU" dirty="0" err="1" smtClean="0"/>
              <a:t>Деревянова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«Цифры упали»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1  2            4                           7                      10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071670" y="18573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571868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643438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929322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929454" y="19288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1 2            4                         7                            10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0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43042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071802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143372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72132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8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43702" y="2428868"/>
            <a:ext cx="1060704" cy="9144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Засели домики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80"/>
          <a:ext cx="197166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30"/>
                <a:gridCol w="985830"/>
              </a:tblGrid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22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</a:tr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5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22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1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14810" y="2928932"/>
          <a:ext cx="228601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</a:tblGrid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/>
                </a:tc>
              </a:tr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500034" y="928670"/>
            <a:ext cx="1928826" cy="1000132"/>
          </a:xfrm>
          <a:prstGeom prst="triangle">
            <a:avLst>
              <a:gd name="adj" fmla="val 50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86248" y="1928802"/>
            <a:ext cx="2214578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2071680"/>
          <a:ext cx="197166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830"/>
                <a:gridCol w="985830"/>
              </a:tblGrid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5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</a:tr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5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82272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7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1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14810" y="2928932"/>
          <a:ext cx="22860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143008"/>
              </a:tblGrid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/>
                </a:tc>
              </a:tr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9297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4286248" y="1928802"/>
            <a:ext cx="2214578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28596" y="857232"/>
            <a:ext cx="207170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7</a:t>
            </a:r>
            <a:endParaRPr lang="ru-RU" sz="660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10 + 3 = 13</a:t>
            </a:r>
          </a:p>
          <a:p>
            <a:pPr>
              <a:buNone/>
            </a:pPr>
            <a:r>
              <a:rPr lang="ru-RU" sz="6000" dirty="0" smtClean="0"/>
              <a:t>13 – 10 = 3</a:t>
            </a:r>
          </a:p>
          <a:p>
            <a:pPr>
              <a:buNone/>
            </a:pPr>
            <a:r>
              <a:rPr lang="ru-RU" sz="6000" dirty="0" smtClean="0"/>
              <a:t>13 – 3 = 10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5714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58082" y="50004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15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928794" y="4572008"/>
            <a:ext cx="1632208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18</a:t>
            </a:r>
            <a:endParaRPr lang="ru-RU" sz="48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428992" y="5572140"/>
            <a:ext cx="1928826" cy="10001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10</a:t>
            </a:r>
            <a:endParaRPr lang="ru-RU" sz="4800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071934" y="4357694"/>
            <a:ext cx="156077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8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10 + 5  = 15                          10 + 8 = 18</a:t>
            </a:r>
          </a:p>
          <a:p>
            <a:pPr>
              <a:buNone/>
            </a:pPr>
            <a:r>
              <a:rPr lang="ru-RU" sz="4000" dirty="0" smtClean="0"/>
              <a:t>15 – 10 = 5                           18 – 10 = 8</a:t>
            </a:r>
          </a:p>
          <a:p>
            <a:pPr>
              <a:buNone/>
            </a:pPr>
            <a:r>
              <a:rPr lang="ru-RU" sz="4000" dirty="0" smtClean="0"/>
              <a:t>15 – 5 =10                            18 – 8 = 10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задачу!</a:t>
            </a:r>
            <a:endParaRPr lang="ru-RU" dirty="0"/>
          </a:p>
        </p:txBody>
      </p:sp>
      <p:pic>
        <p:nvPicPr>
          <p:cNvPr id="1026" name="Picture 2" descr="C:\Users\user\Pictures\1293983839_2011-01-02_1852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85804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/>
              <a:t>Лисы – 2      </a:t>
            </a:r>
          </a:p>
          <a:p>
            <a:pPr>
              <a:buNone/>
            </a:pPr>
            <a:r>
              <a:rPr lang="ru-RU" sz="6600" dirty="0" smtClean="0"/>
              <a:t>Рыбы – 4     ?</a:t>
            </a:r>
          </a:p>
          <a:p>
            <a:pPr>
              <a:buNone/>
            </a:pPr>
            <a:r>
              <a:rPr lang="ru-RU" sz="6600" dirty="0" smtClean="0"/>
              <a:t>Решение:</a:t>
            </a:r>
          </a:p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Ответ:</a:t>
            </a:r>
            <a:endParaRPr lang="ru-RU" sz="66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000496" y="928670"/>
            <a:ext cx="500066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137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математики. Тема: Вспоминаем пройденное. </vt:lpstr>
      <vt:lpstr>Игра «Цифры упали»</vt:lpstr>
      <vt:lpstr>Проверь себя!</vt:lpstr>
      <vt:lpstr>Засели домики</vt:lpstr>
      <vt:lpstr>Запомни!</vt:lpstr>
      <vt:lpstr>Слайд 6</vt:lpstr>
      <vt:lpstr>Проверь себя!</vt:lpstr>
      <vt:lpstr>Составь задачу!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математики. Тема: Вспоминаем пройденное.</dc:title>
  <dc:creator>user</dc:creator>
  <cp:lastModifiedBy>user</cp:lastModifiedBy>
  <cp:revision>4</cp:revision>
  <dcterms:created xsi:type="dcterms:W3CDTF">2014-01-09T12:47:01Z</dcterms:created>
  <dcterms:modified xsi:type="dcterms:W3CDTF">2014-01-09T13:24:45Z</dcterms:modified>
</cp:coreProperties>
</file>