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f545a5-7967-f74d-7967-f742bc07119e.photo.0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74009" y="0"/>
            <a:ext cx="88710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Винсент </a:t>
            </a:r>
            <a:r>
              <a:rPr lang="ru-RU" sz="48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Виллем</a:t>
            </a:r>
            <a:r>
              <a:rPr lang="ru-RU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4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>
            <a:normAutofit fontScale="92500" lnSpcReduction="20000"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42889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Винсент </a:t>
            </a:r>
            <a:r>
              <a:rPr lang="ru-RU" sz="4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Виллем</a:t>
            </a: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( 30 марта 1853,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Грот-Зюндерт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около Бреды, Нидерланды — 29 июля 1890,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Овер-сюр-Уаз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Франция) — всемирно известный нидерландский художник-постимпрессионист.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6px-Vincent_van_Gogh_1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143248"/>
            <a:ext cx="2198652" cy="2709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519px-VincentVanGogh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143248"/>
            <a:ext cx="2348167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efaul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143248"/>
            <a:ext cx="2079544" cy="2718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4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b537824ae12681556fe4c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785794"/>
            <a:ext cx="4643470" cy="320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 марта 1853 года в Грот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Зюндерт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небольшом посёлке у самой бельгийской границы, километрах в пятнадцати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Розендала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находилась голландская таможня по пути Брюссель – Амстердам, родился Винсент Ван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семье пастора. Он рос в большой семье, детей было шестеро.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a40665626b5afd0a02614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70190"/>
            <a:ext cx="4572032" cy="345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детстве он был молчаливым, неразговорчивым и угрюмым. Он сторонился братьев и сестёр, не принимал участия в их играх. В одиночестве он бродил по окрестностям, разглядывая растения и цветы, наблюдая за жизнью насекомых. У него был гербарий, и в жестяных коробочках он хранил коллекции букашек. Любил сплетать шерстяные нитки, восторгаясь сочетанием и контрастом ярких цветов. Любил рисовать. В восемь лет Винсент принёс матери рисунок. Он изобразил на нём котёнка, взбирающегося на садовую яблоню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0b04e089ecdaa0044a37ace1b7cce2c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857232"/>
            <a:ext cx="2942327" cy="232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883 Lying 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357562"/>
            <a:ext cx="4973009" cy="298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6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000108"/>
            <a:ext cx="2761451" cy="223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4400" dirty="0"/>
          </a:p>
        </p:txBody>
      </p:sp>
      <p:pic>
        <p:nvPicPr>
          <p:cNvPr id="5" name="Содержимое 4" descr="000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8128" y="684662"/>
            <a:ext cx="4214333" cy="54589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Поступив в коммунальную школу, он сразу выучил у крестьянских ребят ругательства и говорил их, стоило ему только выйти из себя. В школе не подчинялся никакой дисциплине и вёл себя вызывающе. Отцу пришлось взять его из школы.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4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98f07057a8b313aba1efb4b51e1a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571480"/>
            <a:ext cx="4705685" cy="5960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Когда Винсенту пошёл тринадцатый год, отец решил определить его в пансион.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Винсент ходил, сутулясь, понурив голову. Он невзрачен, неуклюж, почти уродлив. И всё же… от этого юноши веет величием: 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 нём угадывается глубокая внутренняя жизнь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4400" dirty="0"/>
          </a:p>
        </p:txBody>
      </p:sp>
      <p:pic>
        <p:nvPicPr>
          <p:cNvPr id="5" name="Содержимое 4" descr="2cXpOu4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714356"/>
            <a:ext cx="344203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Когда Винсенту исполнилось шестнадцать, надо было определять его будущее. Отец поговорил со своим братом, и тот согласился дать рекомендацию к господину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Терстеху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директору гаагского филиала фирмы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Гупиль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Винсент согласился быть продавцом картин.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6_restaurant_de_la_sirene_at_asnieres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14686"/>
            <a:ext cx="3758056" cy="31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ЮНОСТЬ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Лондон Винсент приехал в 1873 году. Ему исполнилось двадцать лет, он счастлив. Винсент посещает музеи, картинные галереи, антикварные лавки, не успевая знакомиться с новыми произведениями искусства. Вначале английское искусство вызывало у него недоумение, но постепенно он поддался его обаянию. Его восхищали Констебл,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Рейнолдс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Гейнсборо, Тёрнер. Он начал коллекционировать гравюры.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0040133036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28604"/>
            <a:ext cx="3543296" cy="290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g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500438"/>
            <a:ext cx="4683217" cy="300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275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Винсент Виллем ван Гог</vt:lpstr>
      <vt:lpstr>Винсент Виллем ван Гог  ( 30 марта 1853, Грот-Зюндерт, около Бреды, Нидерланды — 29 июля 1890, Овер-сюр-Уаз, Франция) — всемирно известный нидерландский художник-постимпрессионист. </vt:lpstr>
      <vt:lpstr>ДЕТСТВО</vt:lpstr>
      <vt:lpstr>ДЕТСТВО</vt:lpstr>
      <vt:lpstr>ДЕТСТВО</vt:lpstr>
      <vt:lpstr>ЮНОСТЬ</vt:lpstr>
      <vt:lpstr>ЮНОСТЬ</vt:lpstr>
      <vt:lpstr>ЮНОСТЬ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Винсент Виллем ван Гог  ( 30 марта 1853, Грот-Зюндерт, около Бреды, Нидерланды — 29 июля 1890, Овер-сюр-Уаз, Франция) — всемирно известный нидерландский художник-постимпрессионист.</dc:title>
  <dc:creator>SM</dc:creator>
  <cp:lastModifiedBy>SM</cp:lastModifiedBy>
  <cp:revision>6</cp:revision>
  <dcterms:created xsi:type="dcterms:W3CDTF">2014-03-02T16:23:46Z</dcterms:created>
  <dcterms:modified xsi:type="dcterms:W3CDTF">2014-03-04T16:52:08Z</dcterms:modified>
</cp:coreProperties>
</file>