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1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103" d="100"/>
          <a:sy n="103" d="100"/>
        </p:scale>
        <p:origin x="-1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8394-1D79-4906-866A-114B2B04EDF9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DC3-1D7A-4236-B930-75A9203AA7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03DC3-1D7A-4236-B930-75A9203AA74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1863BE-8722-410B-BB27-7E50FB02CFA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A93BC7-F60E-4F07-B6B3-99385E827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4/716/84716397_large_0_54b95_ae52e0e9_XL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1.liveinternet.ru/images/attach/c/5/84/716/84716407_large_0_54b8d_9a26cd64_XL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img1.liveinternet.ru/images/attach/c/5/84/716/84716419_large_0_54b75_b41c4d15_X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Цветы в искусстве</a:t>
            </a:r>
            <a: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  <a:t>презентацию подготовила</a:t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  <a:t>ученица   4б1 класса</a:t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  <a:t>ГБОУ   СОШ № 657</a:t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i="1" dirty="0" err="1" smtClean="0">
                <a:solidFill>
                  <a:schemeClr val="tx2">
                    <a:lumMod val="25000"/>
                  </a:schemeClr>
                </a:solidFill>
              </a:rPr>
              <a:t>Сулева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  <a:t>     Александра</a:t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36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692696"/>
            <a:ext cx="3632080" cy="540330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Владимир Степанов</a:t>
            </a:r>
          </a:p>
          <a:p>
            <a:pPr algn="ctr">
              <a:buNone/>
              <a:defRPr/>
            </a:pP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Одуванчик </a:t>
            </a:r>
            <a:r>
              <a:rPr lang="ru-RU" sz="2800" i="1" dirty="0" smtClean="0">
                <a:solidFill>
                  <a:srgbClr val="002060"/>
                </a:solidFill>
                <a:latin typeface="Cambria" pitchFamily="18" charset="0"/>
              </a:rPr>
              <a:t>Одуванчик  придорожный</a:t>
            </a:r>
          </a:p>
          <a:p>
            <a:pPr algn="ctr"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Cambria" pitchFamily="18" charset="0"/>
              </a:rPr>
              <a:t>Был, как солнце золотым,</a:t>
            </a:r>
          </a:p>
          <a:p>
            <a:pPr algn="ctr"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Cambria" pitchFamily="18" charset="0"/>
              </a:rPr>
              <a:t>Но отцвёл и стал похожим</a:t>
            </a:r>
          </a:p>
          <a:p>
            <a:pPr algn="ctr"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Cambria" pitchFamily="18" charset="0"/>
              </a:rPr>
              <a:t>На пушистый белый дым.</a:t>
            </a:r>
          </a:p>
          <a:p>
            <a:endParaRPr lang="ru-RU" dirty="0"/>
          </a:p>
        </p:txBody>
      </p:sp>
      <p:pic>
        <p:nvPicPr>
          <p:cNvPr id="5" name="Picture 2" descr="C:\Users\General\Desktop\Documents\Мама\презентации\цветик семицветик\одуван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General\Desktop\Documents\Мама\презентации\цветик семицветик\одуванчи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3767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74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871" y="980728"/>
            <a:ext cx="4346266" cy="4752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59936" cy="583535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А. Толстой</a:t>
            </a:r>
          </a:p>
          <a:p>
            <a:pPr algn="ctr"/>
            <a:r>
              <a:rPr lang="ru-RU" dirty="0" smtClean="0"/>
              <a:t>"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Колокольчики мои цветики степные!..</a:t>
            </a:r>
            <a:r>
              <a:rPr lang="ru-RU" dirty="0" smtClean="0"/>
              <a:t>"</a:t>
            </a:r>
          </a:p>
          <a:p>
            <a:pPr algn="ctr"/>
            <a:r>
              <a:rPr lang="ru-RU" dirty="0" smtClean="0"/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Колокольчики мои, Цветики степные! Что глядите на меня, Тёмно-голубые?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И о чём звените вы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 день весёлый мая, Средь некошеной травы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Головой качая?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Цветы в музыке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C:\Users\General\Desktop\Documents\Мама\презентации\цветик семицветик\орхиде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76464" cy="42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i (10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6252" y="1700808"/>
            <a:ext cx="4283740" cy="42484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3200">
                  <a:solidFill>
                    <a:schemeClr val="accent6">
                      <a:lumMod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Цветы  в  ювелирном  искусстве</a:t>
            </a:r>
            <a:endParaRPr lang="ru-RU" b="1" i="1" dirty="0">
              <a:ln w="3200">
                <a:solidFill>
                  <a:schemeClr val="accent6">
                    <a:lumMod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5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556792"/>
            <a:ext cx="2736303" cy="3488149"/>
          </a:xfrm>
        </p:spPr>
      </p:pic>
      <p:pic>
        <p:nvPicPr>
          <p:cNvPr id="11" name="Содержимое 10" descr="floristicheskij-zhanr-v-yuvelirnom-iskusst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03789" y="1628800"/>
            <a:ext cx="2026310" cy="3384376"/>
          </a:xfrm>
        </p:spPr>
      </p:pic>
      <p:pic>
        <p:nvPicPr>
          <p:cNvPr id="12" name="Рисунок 11" descr="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628800"/>
            <a:ext cx="2763307" cy="34009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uros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776010" cy="3672408"/>
          </a:xfrm>
        </p:spPr>
      </p:pic>
      <p:pic>
        <p:nvPicPr>
          <p:cNvPr id="8" name="Содержимое 7" descr="flow_585x298_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5512961" cy="3024336"/>
          </a:xfrm>
        </p:spPr>
      </p:pic>
      <p:pic>
        <p:nvPicPr>
          <p:cNvPr id="9" name="Рисунок 8" descr="uv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800088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536142"/>
            </a:solidFill>
          </a:ln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Топиарное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искусство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General\Desktop\Documents\Мама\презентации\цветик семицветик\topiar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28" y="2403394"/>
            <a:ext cx="4138947" cy="347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eneral\Desktop\Documents\Мама\презентации\цветик семицветик\big_12689472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04015"/>
            <a:ext cx="4461810" cy="34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General\Desktop\Documents\Мама\презентации\цветик семицветик\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60" y="836712"/>
            <a:ext cx="3770340" cy="489654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General\Desktop\Documents\Мама\презентации\цветик семицветик\86a935f76a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614104" cy="3960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Цветы  и   праздники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General\Desktop\Documents\Мама\презентации\цветик семицветик\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49329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eneral\Desktop\Documents\Мама\презентации\цветик семицветик\3oJAu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205635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Ошибана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hpThumb_generated_thumbnai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4887" y="1524000"/>
            <a:ext cx="3483864" cy="4572000"/>
          </a:xfrm>
        </p:spPr>
      </p:pic>
      <p:pic>
        <p:nvPicPr>
          <p:cNvPr id="6" name="Содержимое 5" descr="0_54b95_ae52e0e9_XL (535x700, 122Kb)">
            <a:hlinkClick r:id="rId3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162" y="1524000"/>
            <a:ext cx="3499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54b8d_9a26cd64_XL (520x700, 126Kb)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18" y="1524000"/>
            <a:ext cx="34012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0_54b75_b41c4d15_XL (508x700, 109Kb)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463" y="1524000"/>
            <a:ext cx="33227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</a:rPr>
              <a:t>ВЫЯСНИТЬ, КАКУЮ РОЛЬ ИГРАЮТ ЦВЕТЫ В ЖИЗНИ ЛЮДЕЙ;</a:t>
            </a:r>
          </a:p>
          <a:p>
            <a:endParaRPr lang="ru-RU" sz="2400" b="1" i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</a:rPr>
              <a:t>ВЫЯСНИТЬ, В КАКИХ ВИДАХ ИСКУССТВА МЫ МОЖЕМ ВСТРЕТИТЬСЯ С ЦВЕТАМИ;</a:t>
            </a:r>
          </a:p>
          <a:p>
            <a:endParaRPr lang="ru-RU" sz="2400" b="1" i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</a:rPr>
              <a:t>СДЕЛАТЬ ВЫВОДЫ</a:t>
            </a:r>
          </a:p>
          <a:p>
            <a:endParaRPr lang="ru-RU" sz="2400" b="1" i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Цели исследования: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Ц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ВЕТАМ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ЛЮДИ ПОСВЯТИЛИ МНОГО ПРОИЗВЕДЕНИЙ ИСКУССТВА. ЭТО И КАРТИНЫ, СТИХИ, МУЗЫКА,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ЮВЕЛИРНЫЕ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ИЗДЕЛИЯ ; </a:t>
            </a:r>
          </a:p>
          <a:p>
            <a:pPr algn="just"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 ДАВНИХ ВРЕМЁН ЦВЕТЫ ВДОХНОВЛЯЮТ ЛЮДЕЙ НА СОЗДАНИЕ ВЕЛИКИХ ПРОИЗВЕДЕНИЙ; </a:t>
            </a:r>
          </a:p>
          <a:p>
            <a:pPr algn="just">
              <a:buNone/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ЕСЛИ НЕ БУДЕТ ЦВЕТОВ, ТО ЖИЗНЬ ЛЮДЕЙ СТАНЕТ  СКУЧНОЙ  И  БЕСЦВЕТНОЙ.</a:t>
            </a:r>
          </a:p>
          <a:p>
            <a:pPr algn="just">
              <a:defRPr/>
            </a:pPr>
            <a:endParaRPr lang="ru-RU" b="1" i="1" dirty="0" smtClean="0">
              <a:solidFill>
                <a:srgbClr val="FFCCFF"/>
              </a:solidFill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Выводы: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И. Калинина «Идеальный цветник»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Е.Константинова «Цветники и садовые композиции»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А.Карпов «Любимые цветы весны»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Интернет- ресурсы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Литература: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Изучить литературу об использовании цветов и растений в различных видах искусствах;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пределить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роль цветов и растений в жизни человека;</a:t>
            </a:r>
          </a:p>
          <a:p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260648"/>
            <a:ext cx="2912000" cy="61206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 древнейших времен цветы вдохновляют художников, поэтов, архитекторов, композиторов на создание великих произведений. Цветы, букеты, растительные орнаменты отливали в бронзе, гипсе, стекле, вырезали из дерева, мрамора.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382px-Fleuron.eglise.Saint.Urbain.Tro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76116"/>
            <a:ext cx="2232248" cy="3321843"/>
          </a:xfrm>
          <a:prstGeom prst="rect">
            <a:avLst/>
          </a:prstGeom>
        </p:spPr>
      </p:pic>
      <p:pic>
        <p:nvPicPr>
          <p:cNvPr id="10" name="Рисунок 9" descr="cveti_0005_3dline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1" y="3133036"/>
            <a:ext cx="3055648" cy="3392308"/>
          </a:xfrm>
          <a:prstGeom prst="rect">
            <a:avLst/>
          </a:prstGeom>
        </p:spPr>
      </p:pic>
      <p:pic>
        <p:nvPicPr>
          <p:cNvPr id="8" name="Содержимое 7" descr="IMG_045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88640"/>
            <a:ext cx="4680520" cy="28752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General\Desktop\Documents\Мама\презентации\цветик семицветик\293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General\Desktop\Documents\Мама\презентации\цветик семицветик\294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14313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General\Desktop\Documents\Мама\презентации\цветик семицветик\295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32861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roductimage-picture-vintage-bronze-flower-bud-11749_jpg_320x800_q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8641"/>
            <a:ext cx="3193429" cy="3384376"/>
          </a:xfrm>
        </p:spPr>
      </p:pic>
      <p:pic>
        <p:nvPicPr>
          <p:cNvPr id="8" name="Содержимое 7" descr="29016_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088232" cy="3528392"/>
          </a:xfrm>
        </p:spPr>
      </p:pic>
      <p:pic>
        <p:nvPicPr>
          <p:cNvPr id="9" name="Рисунок 8" descr="0_637b3_81d3e9cc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789041"/>
            <a:ext cx="4536504" cy="3048531"/>
          </a:xfrm>
          <a:prstGeom prst="rect">
            <a:avLst/>
          </a:prstGeom>
        </p:spPr>
      </p:pic>
      <p:pic>
        <p:nvPicPr>
          <p:cNvPr id="10" name="Рисунок 9" descr="cvety-iz-stekla-kypit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88641"/>
            <a:ext cx="2376264" cy="3561852"/>
          </a:xfrm>
          <a:prstGeom prst="rect">
            <a:avLst/>
          </a:prstGeom>
        </p:spPr>
      </p:pic>
      <p:pic>
        <p:nvPicPr>
          <p:cNvPr id="11" name="Рисунок 10" descr="58844013_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645024"/>
            <a:ext cx="3409528" cy="3075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Цветы в живописи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6664331_large_9429495_baafe7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384375" cy="34262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1052736"/>
            <a:ext cx="2839992" cy="50432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Пышно они “расцвели” и в других видах искусства: в живописи натюрморты с цветами И.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Хруцкого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, букеты К.Коровина и Левитана и др. </a:t>
            </a:r>
          </a:p>
          <a:p>
            <a:endParaRPr lang="ru-RU" dirty="0"/>
          </a:p>
        </p:txBody>
      </p:sp>
      <p:pic>
        <p:nvPicPr>
          <p:cNvPr id="7" name="Рисунок 6" descr="2dead5c396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140968"/>
            <a:ext cx="360040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levitan_natyurmort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6626" y="554396"/>
            <a:ext cx="4169812" cy="5538900"/>
          </a:xfrm>
        </p:spPr>
      </p:pic>
      <p:pic>
        <p:nvPicPr>
          <p:cNvPr id="6" name="Содержимое 5" descr="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3196" y="548680"/>
            <a:ext cx="4415512" cy="55473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Цветы в поэзии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488064" cy="5001344"/>
          </a:xfrm>
        </p:spPr>
        <p:txBody>
          <a:bodyPr>
            <a:normAutofit/>
          </a:bodyPr>
          <a:lstStyle/>
          <a:p>
            <a:pPr marL="36000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Самуил Маршак </a:t>
            </a:r>
          </a:p>
          <a:p>
            <a:pPr marL="360000" algn="ctr">
              <a:spcBef>
                <a:spcPts val="0"/>
              </a:spcBef>
              <a:buNone/>
              <a:defRPr/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ЛАНДЫШ </a:t>
            </a:r>
          </a:p>
          <a:p>
            <a:pPr marL="360000" algn="ctr">
              <a:spcBef>
                <a:spcPts val="0"/>
              </a:spcBef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Calibri" pitchFamily="34" charset="0"/>
              </a:rPr>
              <a:t>Природой бережно спелёнатый,    </a:t>
            </a:r>
          </a:p>
          <a:p>
            <a:pPr marL="360000" algn="ctr">
              <a:spcBef>
                <a:spcPts val="0"/>
              </a:spcBef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Calibri" pitchFamily="34" charset="0"/>
              </a:rPr>
              <a:t>Завернутый в широкий лист, Растет цветок в глуши нетронутой, Прохладен, хрупок и душист.</a:t>
            </a:r>
            <a:endParaRPr lang="ru-RU" i="1" dirty="0"/>
          </a:p>
        </p:txBody>
      </p:sp>
      <p:pic>
        <p:nvPicPr>
          <p:cNvPr id="5" name="Picture 2" descr="C:\Users\General\Desktop\Documents\Мама\презентации\цветик семицветик\ланды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7304"/>
            <a:ext cx="3468318" cy="51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2840</TotalTime>
  <Words>286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Цветы в искусстве  презентацию подготовила ученица   4б1 класса ГБОУ   СОШ № 657 Сулева     Александра </vt:lpstr>
      <vt:lpstr>Цели исследования:</vt:lpstr>
      <vt:lpstr>Задачи:</vt:lpstr>
      <vt:lpstr>Слайд 4</vt:lpstr>
      <vt:lpstr>Слайд 5</vt:lpstr>
      <vt:lpstr>Слайд 6</vt:lpstr>
      <vt:lpstr>Цветы в живописи</vt:lpstr>
      <vt:lpstr>Слайд 8</vt:lpstr>
      <vt:lpstr>Цветы в поэзии</vt:lpstr>
      <vt:lpstr>Слайд 10</vt:lpstr>
      <vt:lpstr>Слайд 11</vt:lpstr>
      <vt:lpstr>Цветы в музыке</vt:lpstr>
      <vt:lpstr>Цветы  в  ювелирном  искусстве</vt:lpstr>
      <vt:lpstr>Слайд 14</vt:lpstr>
      <vt:lpstr>Топиарное  искусство</vt:lpstr>
      <vt:lpstr>Слайд 16</vt:lpstr>
      <vt:lpstr>Цветы  и   праздники</vt:lpstr>
      <vt:lpstr>Ошибана</vt:lpstr>
      <vt:lpstr>Слайд 19</vt:lpstr>
      <vt:lpstr>Выводы: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в искусстве</dc:title>
  <dc:creator>Alex Dor</dc:creator>
  <cp:lastModifiedBy>Alex Dor</cp:lastModifiedBy>
  <cp:revision>79</cp:revision>
  <dcterms:created xsi:type="dcterms:W3CDTF">2013-12-02T13:12:26Z</dcterms:created>
  <dcterms:modified xsi:type="dcterms:W3CDTF">2013-12-10T17:10:35Z</dcterms:modified>
</cp:coreProperties>
</file>