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85" r:id="rId4"/>
    <p:sldId id="274" r:id="rId5"/>
    <p:sldId id="273" r:id="rId6"/>
    <p:sldId id="275" r:id="rId7"/>
    <p:sldId id="276" r:id="rId8"/>
    <p:sldId id="277" r:id="rId9"/>
    <p:sldId id="278" r:id="rId10"/>
    <p:sldId id="279" r:id="rId11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2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C3890-D3B5-43F6-BA1D-F84AA1FC3895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2DDB6-1FBF-4D08-BB4B-312BD92338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Блок-схема: перфолента 3"/>
          <p:cNvSpPr/>
          <p:nvPr/>
        </p:nvSpPr>
        <p:spPr>
          <a:xfrm>
            <a:off x="1259632" y="0"/>
            <a:ext cx="7272808" cy="4225652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83768" y="1357333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по математике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45357" t="46717" r="9282"/>
          <a:stretch>
            <a:fillRect/>
          </a:stretch>
        </p:blipFill>
        <p:spPr bwMode="auto">
          <a:xfrm>
            <a:off x="1547664" y="1117307"/>
            <a:ext cx="720080" cy="75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/>
          <p:nvPr/>
        </p:nvSpPr>
        <p:spPr>
          <a:xfrm>
            <a:off x="1259632" y="2808782"/>
            <a:ext cx="4148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smtClean="0"/>
              <a:t>Шипилова Валентина Владимировна,</a:t>
            </a:r>
          </a:p>
          <a:p>
            <a:r>
              <a:rPr lang="ru-RU" b="1" i="1" dirty="0"/>
              <a:t>у</a:t>
            </a:r>
            <a:r>
              <a:rPr lang="ru-RU" b="1" i="1" dirty="0" smtClean="0"/>
              <a:t>читель начальных классов ГБОУ СОШ</a:t>
            </a:r>
          </a:p>
          <a:p>
            <a:r>
              <a:rPr lang="ru-RU" b="1" i="1" dirty="0"/>
              <a:t>с</a:t>
            </a:r>
            <a:r>
              <a:rPr lang="ru-RU" b="1" i="1" dirty="0" smtClean="0"/>
              <a:t>. Новокуровка </a:t>
            </a:r>
            <a:r>
              <a:rPr lang="ru-RU" b="1" i="1" dirty="0" err="1" smtClean="0"/>
              <a:t>Хворостянский</a:t>
            </a:r>
            <a:r>
              <a:rPr lang="ru-RU" b="1" i="1" dirty="0" smtClean="0"/>
              <a:t> район</a:t>
            </a:r>
          </a:p>
          <a:p>
            <a:r>
              <a:rPr lang="ru-RU" b="1" i="1" dirty="0" smtClean="0"/>
              <a:t>Самарская область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7452320" y="4153644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7574" y="985292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9.Вычислите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68450 - 3753:</a:t>
            </a:r>
          </a:p>
          <a:p>
            <a:pPr marL="914400" indent="-914400">
              <a:buAutoNum type="arabicParenR"/>
            </a:pPr>
            <a:r>
              <a:rPr lang="ru-RU" sz="5400" dirty="0" smtClean="0"/>
              <a:t>920</a:t>
            </a:r>
            <a:r>
              <a:rPr lang="ru-RU" sz="5400" dirty="0"/>
              <a:t>; </a:t>
            </a:r>
          </a:p>
          <a:p>
            <a:pPr marL="914400" indent="-914400">
              <a:buAutoNum type="arabicParenR"/>
            </a:pPr>
            <a:r>
              <a:rPr lang="ru-RU" sz="5400" dirty="0" smtClean="0"/>
              <a:t>64697;                   </a:t>
            </a:r>
          </a:p>
          <a:p>
            <a:r>
              <a:rPr lang="ru-RU" sz="5400" dirty="0" smtClean="0"/>
              <a:t>3)  </a:t>
            </a:r>
            <a:r>
              <a:rPr lang="ru-RU" sz="5400" dirty="0"/>
              <a:t>64707;</a:t>
            </a:r>
          </a:p>
          <a:p>
            <a:r>
              <a:rPr lang="ru-RU" sz="5400" dirty="0" smtClean="0"/>
              <a:t>4</a:t>
            </a:r>
            <a:r>
              <a:rPr lang="ru-RU" sz="5400" dirty="0"/>
              <a:t>) </a:t>
            </a:r>
            <a:r>
              <a:rPr lang="ru-RU" sz="5400" dirty="0" smtClean="0"/>
              <a:t> 52203</a:t>
            </a:r>
            <a:r>
              <a:rPr lang="ru-RU" sz="5400" dirty="0"/>
              <a:t>.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6700" y="306995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467544" y="3877614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7574" y="985292"/>
            <a:ext cx="8964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каком числе 47 сотен?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1) 4751;      3) 47;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) 47510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;     4) 475.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003" y="231172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7952998" y="4297660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7574" y="985292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625252"/>
            <a:ext cx="84215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Что означает цифра 9 в записи числа 3029781?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1)десятки;                                                                                                                                                                                                                                                                               2) сотни;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3) единицы тысяч;   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4) десятки тысяч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379360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8135888" y="4297660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7504" y="481236"/>
            <a:ext cx="90445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3.В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каком из этих двух уравнений неизвест­ное находится умножением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914400" indent="-914400">
              <a:buAutoNum type="arabicPeriod" startAt="4"/>
            </a:pPr>
            <a:endParaRPr lang="ru-RU" sz="5400" dirty="0"/>
          </a:p>
          <a:p>
            <a:r>
              <a:rPr lang="ru-RU" sz="5400" dirty="0"/>
              <a:t>1) 350 : Х = 10;   </a:t>
            </a:r>
            <a:r>
              <a:rPr lang="ru-RU" sz="5400" dirty="0" smtClean="0"/>
              <a:t> </a:t>
            </a:r>
            <a:r>
              <a:rPr lang="ru-RU" sz="5400" dirty="0"/>
              <a:t>2) Х : 10 = 350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6798" y="4274770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2-го </a:t>
            </a:r>
            <a:r>
              <a:rPr lang="ru-RU" dirty="0"/>
              <a:t>разряда?</a:t>
            </a:r>
          </a:p>
          <a:p>
            <a:r>
              <a:rPr lang="ru-RU" dirty="0"/>
              <a:t>1)20070;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2)70200;</a:t>
            </a:r>
          </a:p>
          <a:p>
            <a:r>
              <a:rPr lang="ru-RU" dirty="0"/>
              <a:t>3)70020;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4)20700</a:t>
            </a:r>
            <a:r>
              <a:rPr lang="ru-RU" dirty="0" smtClean="0"/>
              <a:t>.</a:t>
            </a:r>
            <a:r>
              <a:rPr lang="ru-RU" dirty="0"/>
              <a:t> 3. Какое число содержит 7 единиц 5-го раз­ряда и 2 единицы 2-го разряда?</a:t>
            </a:r>
          </a:p>
          <a:p>
            <a:r>
              <a:rPr lang="ru-RU" dirty="0"/>
              <a:t>1)20070;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2)70200;</a:t>
            </a:r>
          </a:p>
          <a:p>
            <a:r>
              <a:rPr lang="ru-RU" dirty="0"/>
              <a:t>3)70020;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4)20700.</a:t>
            </a:r>
          </a:p>
          <a:p>
            <a:r>
              <a:rPr lang="ru-RU" dirty="0"/>
              <a:t>3. Какое число содержит 7 единиц 5-го раз­ряда и 2 единицы 2-го разряда?</a:t>
            </a:r>
          </a:p>
          <a:p>
            <a:r>
              <a:rPr lang="ru-RU" dirty="0"/>
              <a:t>1)20070;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2)70200;</a:t>
            </a:r>
          </a:p>
          <a:p>
            <a:r>
              <a:rPr lang="ru-RU" dirty="0"/>
              <a:t>3)70020;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4)20700.</a:t>
            </a:r>
          </a:p>
          <a:p>
            <a:endParaRPr lang="ru-RU" dirty="0"/>
          </a:p>
          <a:p>
            <a:r>
              <a:rPr lang="ru-RU" dirty="0" err="1" smtClean="0"/>
              <a:t>отен</a:t>
            </a:r>
            <a:r>
              <a:rPr lang="ru-RU" dirty="0"/>
              <a:t>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7668344" y="4153644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7574" y="553244"/>
            <a:ext cx="84888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число содержит 7 единиц 5-го раз­ряда и 2 единицы 2-го разряда?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1)20070;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2)70200;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3)70020;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4)20700.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29960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467544" y="3877614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7504" y="337220"/>
            <a:ext cx="904455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из примеров первое действие умножение?</a:t>
            </a:r>
          </a:p>
          <a:p>
            <a:r>
              <a:rPr lang="ru-RU" sz="5400" dirty="0"/>
              <a:t>1)500100-211072</a:t>
            </a:r>
            <a:r>
              <a:rPr lang="ru-RU" sz="5400" dirty="0" smtClean="0"/>
              <a:t>: 8 </a:t>
            </a:r>
            <a:r>
              <a:rPr lang="ru-RU" sz="5400" dirty="0"/>
              <a:t>∙ 4;</a:t>
            </a:r>
          </a:p>
          <a:p>
            <a:r>
              <a:rPr lang="ru-RU" sz="5400" dirty="0" smtClean="0"/>
              <a:t>          2</a:t>
            </a:r>
            <a:r>
              <a:rPr lang="ru-RU" sz="5400" dirty="0"/>
              <a:t>)  374 ∙ (13+587) : 20;</a:t>
            </a:r>
          </a:p>
          <a:p>
            <a:r>
              <a:rPr lang="ru-RU" sz="5400" dirty="0"/>
              <a:t> </a:t>
            </a:r>
            <a:r>
              <a:rPr lang="ru-RU" sz="5400" dirty="0" smtClean="0"/>
              <a:t>                3)1158-405 </a:t>
            </a:r>
            <a:r>
              <a:rPr lang="ru-RU" sz="5400" dirty="0"/>
              <a:t>∙ </a:t>
            </a:r>
            <a:r>
              <a:rPr lang="ru-RU" sz="5400" dirty="0" smtClean="0"/>
              <a:t>35 : </a:t>
            </a:r>
            <a:r>
              <a:rPr lang="ru-RU" sz="5400" dirty="0"/>
              <a:t>5.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755" y="4931537"/>
            <a:ext cx="630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7884368" y="4153644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89644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6.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помощью какого выражения можно ре­шить задачу: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Балка длиной 5 м весит 175 кг. Сколько весит такая же балка длиной 7 м?</a:t>
            </a:r>
          </a:p>
          <a:p>
            <a:r>
              <a:rPr lang="ru-RU" sz="5400" dirty="0"/>
              <a:t>1)175 ∙ 5: 7;                                                                                                                                                                                                                               2)175 : 5 ∙ 7;</a:t>
            </a:r>
          </a:p>
          <a:p>
            <a:r>
              <a:rPr lang="ru-RU" sz="5400" dirty="0"/>
              <a:t>3)175 ∙ 5 ∙ 7.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103" y="396897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3. Какое число самое маленькое? 1)36021;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2)36012; 3)36102;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4)36201</a:t>
            </a:r>
            <a:r>
              <a:rPr lang="ru-RU" dirty="0" smtClean="0"/>
              <a:t>.</a:t>
            </a:r>
            <a:r>
              <a:rPr lang="ru-RU" dirty="0"/>
              <a:t> 3. Какое число самое маленькое? 1)36021;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2)36012; 3)36102;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4)36201.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7851274" y="4297660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7574" y="985292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97260"/>
            <a:ext cx="81758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число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самое маленькое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1) 36021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36012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36102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36201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307352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337220"/>
            <a:ext cx="8784976" cy="51605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 В каком числе 47 сотен?</a:t>
            </a:r>
          </a:p>
          <a:p>
            <a:r>
              <a:rPr lang="ru-RU" dirty="0"/>
              <a:t>1) 4751;      3) 47;</a:t>
            </a:r>
          </a:p>
          <a:p>
            <a:r>
              <a:rPr lang="ru-RU" dirty="0"/>
              <a:t>2)47510;     4) 475.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45357" t="46717" r="9282"/>
          <a:stretch>
            <a:fillRect/>
          </a:stretch>
        </p:blipFill>
        <p:spPr bwMode="auto">
          <a:xfrm>
            <a:off x="7596336" y="4081636"/>
            <a:ext cx="1008112" cy="105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87574" y="985292"/>
            <a:ext cx="89644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8</a:t>
            </a:r>
            <a:r>
              <a:rPr lang="ru-RU" sz="5400" dirty="0" smtClean="0"/>
              <a:t>.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задачу: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парке дети израсходовали четвёртую часть фотоплёнки в 36 кадров. Сколько кадров осталось?</a:t>
            </a:r>
          </a:p>
          <a:p>
            <a:r>
              <a:rPr lang="ru-RU" sz="5400" dirty="0"/>
              <a:t>1)18;    2)28;    3)27.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423926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24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531</Words>
  <Application>Microsoft Office PowerPoint</Application>
  <PresentationFormat>Экран (16:10)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алексей</cp:lastModifiedBy>
  <cp:revision>58</cp:revision>
  <dcterms:created xsi:type="dcterms:W3CDTF">2013-09-26T16:16:10Z</dcterms:created>
  <dcterms:modified xsi:type="dcterms:W3CDTF">2014-06-16T09:41:26Z</dcterms:modified>
</cp:coreProperties>
</file>