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0" r:id="rId5"/>
    <p:sldId id="269" r:id="rId6"/>
    <p:sldId id="268" r:id="rId7"/>
    <p:sldId id="272" r:id="rId8"/>
    <p:sldId id="27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6467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3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7306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4767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7864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6833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62586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922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1131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9784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5494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id-info.ru/wp-content/uploads/2012/04/koshka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средняя общеобразовательная школа № 9</a:t>
            </a:r>
            <a:br>
              <a:rPr lang="ru-RU" sz="2000" b="1" dirty="0" smtClean="0"/>
            </a:br>
            <a:r>
              <a:rPr lang="ru-RU" sz="2000" b="1" dirty="0" smtClean="0"/>
              <a:t>г. Шахты Ростовской обл.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Трофимова Наталья Альбертовна, учитель начальных классов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Поэтапное рисование</a:t>
            </a:r>
          </a:p>
          <a:p>
            <a:pPr marL="0" indent="0" algn="ctr">
              <a:buNone/>
            </a:pPr>
            <a:r>
              <a:rPr lang="ru-RU" b="1" dirty="0" smtClean="0"/>
              <a:t>Кошка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000" b="1" dirty="0" smtClean="0"/>
              <a:t>2013 г.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3" t="31717" b="31111"/>
          <a:stretch/>
        </p:blipFill>
        <p:spPr>
          <a:xfrm>
            <a:off x="6372200" y="4005064"/>
            <a:ext cx="2535382" cy="25492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44243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2" b="65655"/>
          <a:stretch/>
        </p:blipFill>
        <p:spPr>
          <a:xfrm>
            <a:off x="2123728" y="836712"/>
            <a:ext cx="5112568" cy="4988854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83509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4" r="47507" b="64972"/>
          <a:stretch/>
        </p:blipFill>
        <p:spPr>
          <a:xfrm>
            <a:off x="2221360" y="947598"/>
            <a:ext cx="4917304" cy="4767082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56" r="22727" b="67739"/>
          <a:stretch/>
        </p:blipFill>
        <p:spPr>
          <a:xfrm>
            <a:off x="2230581" y="804634"/>
            <a:ext cx="5140633" cy="4874642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6228183" y="5355190"/>
            <a:ext cx="1143031" cy="3240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48" r="72384"/>
          <a:stretch/>
        </p:blipFill>
        <p:spPr>
          <a:xfrm>
            <a:off x="1763688" y="836711"/>
            <a:ext cx="5235015" cy="4997627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70" t="64848" r="45454"/>
          <a:stretch/>
        </p:blipFill>
        <p:spPr>
          <a:xfrm>
            <a:off x="2051720" y="836712"/>
            <a:ext cx="5077812" cy="4854610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0" t="65252" r="18485"/>
          <a:stretch/>
        </p:blipFill>
        <p:spPr>
          <a:xfrm>
            <a:off x="2079964" y="683994"/>
            <a:ext cx="5049568" cy="4963005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205505" y="683994"/>
            <a:ext cx="1909460" cy="7287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703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3" t="31515" b="30909"/>
          <a:stretch/>
        </p:blipFill>
        <p:spPr>
          <a:xfrm>
            <a:off x="2062171" y="720522"/>
            <a:ext cx="5067361" cy="5150435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203983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Интернет - источники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kid-info.ru/wp-content/uploads/2012/04/koshka1.jpg</a:t>
            </a:r>
            <a:endParaRPr lang="ru-RU" sz="2000" b="1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32731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23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общеобразовательное учреждение средняя общеобразовательная школа № 9 г. Шахты Ростовской обл.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12</cp:revision>
  <dcterms:created xsi:type="dcterms:W3CDTF">2013-11-29T19:14:14Z</dcterms:created>
  <dcterms:modified xsi:type="dcterms:W3CDTF">2013-11-30T12:33:38Z</dcterms:modified>
</cp:coreProperties>
</file>