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72354" cy="580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0_9ff12_ad7c1ded_XL - копия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44208" y="4329514"/>
            <a:ext cx="2699792" cy="2528486"/>
          </a:xfrm>
          <a:prstGeom prst="rect">
            <a:avLst/>
          </a:prstGeom>
        </p:spPr>
      </p:pic>
      <p:pic>
        <p:nvPicPr>
          <p:cNvPr id="10" name="Рисунок 9" descr="0_9ff12_ad7c1ded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2055577" cy="188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91264" cy="582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137-school1810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265" y="2715260"/>
            <a:ext cx="2169735" cy="414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0C2B-07BE-4804-8AE1-DA610E9389E9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E944-6FBD-444E-924B-40E03804C37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любимые животные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счет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3"/>
          <p:cNvSpPr txBox="1"/>
          <p:nvPr/>
        </p:nvSpPr>
        <p:spPr>
          <a:xfrm>
            <a:off x="2195736" y="4726214"/>
            <a:ext cx="414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chemeClr val="bg1"/>
                </a:solidFill>
              </a:rPr>
              <a:t>Шипилова Валентина Владимировна,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у</a:t>
            </a:r>
            <a:r>
              <a:rPr lang="ru-RU" b="1" i="1" dirty="0" smtClean="0">
                <a:solidFill>
                  <a:schemeClr val="bg1"/>
                </a:solidFill>
              </a:rPr>
              <a:t>читель начальных классов ГБОУ СОШ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с</a:t>
            </a:r>
            <a:r>
              <a:rPr lang="ru-RU" b="1" i="1" dirty="0" smtClean="0">
                <a:solidFill>
                  <a:schemeClr val="bg1"/>
                </a:solidFill>
              </a:rPr>
              <a:t>. Новокуровка </a:t>
            </a:r>
            <a:r>
              <a:rPr lang="ru-RU" b="1" i="1" dirty="0" err="1" smtClean="0">
                <a:solidFill>
                  <a:schemeClr val="bg1"/>
                </a:solidFill>
              </a:rPr>
              <a:t>Хворостянский</a:t>
            </a:r>
            <a:r>
              <a:rPr lang="ru-RU" b="1" i="1" dirty="0" smtClean="0">
                <a:solidFill>
                  <a:schemeClr val="bg1"/>
                </a:solidFill>
              </a:rPr>
              <a:t> район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Самарская область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Собака может прыгнуть в длину на расстояние 7 м 60 см, это на 1 м 30 см меньше, чем леопард. На какое расстояние в длину прыгает леопард?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og-a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643182"/>
            <a:ext cx="3829050" cy="3071834"/>
          </a:xfrm>
        </p:spPr>
      </p:pic>
      <p:pic>
        <p:nvPicPr>
          <p:cNvPr id="6" name="Содержимое 5" descr="an_leopar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643182"/>
            <a:ext cx="3810000" cy="3071834"/>
          </a:xfrm>
        </p:spPr>
      </p:pic>
      <p:sp>
        <p:nvSpPr>
          <p:cNvPr id="7" name="TextBox 6"/>
          <p:cNvSpPr txBox="1"/>
          <p:nvPr/>
        </p:nvSpPr>
        <p:spPr>
          <a:xfrm>
            <a:off x="571472" y="5929330"/>
            <a:ext cx="450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на 8 м 90 см.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   Длина кита 33 м. Это на 19 м больше, чем у акулы. Какова длина акулы?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kitgorba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857652" cy="3429024"/>
          </a:xfrm>
        </p:spPr>
      </p:pic>
      <p:pic>
        <p:nvPicPr>
          <p:cNvPr id="8" name="Содержимое 7" descr="217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4038600" cy="3429024"/>
          </a:xfrm>
        </p:spPr>
      </p:pic>
      <p:sp>
        <p:nvSpPr>
          <p:cNvPr id="9" name="TextBox 8"/>
          <p:cNvSpPr txBox="1"/>
          <p:nvPr/>
        </p:nvSpPr>
        <p:spPr>
          <a:xfrm>
            <a:off x="500034" y="5786454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14 м.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Комар делает крыльями 1000 взмахов в секунду, это в 5 раз больше, чем пчела. Сколько взмахов в секунду делает пчела?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komar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5" y="2500307"/>
            <a:ext cx="3714747" cy="2786081"/>
          </a:xfrm>
        </p:spPr>
      </p:pic>
      <p:pic>
        <p:nvPicPr>
          <p:cNvPr id="6" name="Содержимое 5" descr="img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500306"/>
            <a:ext cx="3775166" cy="2786082"/>
          </a:xfrm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45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200 взмахов.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новорожденного слонёнка - 130 кг, он на 1870 кг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легше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детёныша синего кита. Какова масса новорожденного синего кита?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860838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548731"/>
            <a:ext cx="4038600" cy="3028950"/>
          </a:xfrm>
        </p:spPr>
      </p:pic>
      <p:pic>
        <p:nvPicPr>
          <p:cNvPr id="6" name="Содержимое 5" descr="7526755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48731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350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2000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Бобр может не дышать под водой 15 минут, а кашалот – в 4 раза дольше. Какое время может пребывать под водой кашалот?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0" y="2575719"/>
            <a:ext cx="3175000" cy="3353611"/>
          </a:xfrm>
        </p:spPr>
      </p:pic>
      <p:pic>
        <p:nvPicPr>
          <p:cNvPr id="6" name="Содержимое 5" descr="kashalot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7" y="2571744"/>
            <a:ext cx="3571901" cy="3325129"/>
          </a:xfrm>
        </p:spPr>
      </p:pic>
      <p:sp>
        <p:nvSpPr>
          <p:cNvPr id="7" name="TextBox 6"/>
          <p:cNvSpPr txBox="1"/>
          <p:nvPr/>
        </p:nvSpPr>
        <p:spPr>
          <a:xfrm>
            <a:off x="571472" y="6072206"/>
            <a:ext cx="343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60 мин.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yaronskii-crab-payk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429000"/>
            <a:ext cx="4038600" cy="2497959"/>
          </a:xfrm>
        </p:spPr>
      </p:pic>
      <p:pic>
        <p:nvPicPr>
          <p:cNvPr id="6" name="Содержимое 5" descr="Краб-горошина (Pisidia longimana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3429000"/>
            <a:ext cx="4038600" cy="2472941"/>
          </a:xfrm>
        </p:spPr>
      </p:pic>
      <p:sp>
        <p:nvSpPr>
          <p:cNvPr id="7" name="TextBox 6"/>
          <p:cNvSpPr txBox="1"/>
          <p:nvPr/>
        </p:nvSpPr>
        <p:spPr>
          <a:xfrm>
            <a:off x="428596" y="6072206"/>
            <a:ext cx="363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в 30 раз.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щуки – 34 кг, а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рыбы-меч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– на 265 кг больше. Какова масса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рыбы-меч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3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428868"/>
            <a:ext cx="3810000" cy="3214710"/>
          </a:xfrm>
        </p:spPr>
      </p:pic>
      <p:pic>
        <p:nvPicPr>
          <p:cNvPr id="6" name="Содержимое 5" descr="1207167582_riba-metch_4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7801" y="2428868"/>
            <a:ext cx="3879397" cy="3214710"/>
          </a:xfrm>
        </p:spPr>
      </p:pic>
      <p:sp>
        <p:nvSpPr>
          <p:cNvPr id="7" name="TextBox 6"/>
          <p:cNvSpPr txBox="1"/>
          <p:nvPr/>
        </p:nvSpPr>
        <p:spPr>
          <a:xfrm>
            <a:off x="500034" y="5929330"/>
            <a:ext cx="326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299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бурого медведя – 350 кг, а белого – 500 кг. На сколько килограмм белый медведь тяжелее бурого?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225882320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a2fda56a8c84d67f7fdee483614d1e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71472" y="5715016"/>
            <a:ext cx="38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на 150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Слону в зоопарке в сутки дают 90 кг еды, а верблюду – 15 кг. Во сколько раз слон съедает в сутки еды больше, чем верблюд?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Elefant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428868"/>
            <a:ext cx="4038600" cy="3500462"/>
          </a:xfrm>
        </p:spPr>
      </p:pic>
      <p:pic>
        <p:nvPicPr>
          <p:cNvPr id="6" name="Содержимое 5" descr="bactrian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428868"/>
            <a:ext cx="4000528" cy="3496477"/>
          </a:xfrm>
        </p:spPr>
      </p:pic>
      <p:sp>
        <p:nvSpPr>
          <p:cNvPr id="7" name="TextBox 6"/>
          <p:cNvSpPr txBox="1"/>
          <p:nvPr/>
        </p:nvSpPr>
        <p:spPr>
          <a:xfrm>
            <a:off x="500034" y="6072206"/>
            <a:ext cx="339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в 6 раз.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22eb31798a726cf6f16d46fec284182891f0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290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Мои любимые животные</vt:lpstr>
      <vt:lpstr>    Длина кита 33 м. Это на 19 м больше, чем у акулы. Какова длина акулы?</vt:lpstr>
      <vt:lpstr>Комар делает крыльями 1000 взмахов в секунду, это в 5 раз больше, чем пчела. Сколько взмахов в секунду делает пчела?</vt:lpstr>
      <vt:lpstr>Масса новорожденного слонёнка - 130 кг, он на 1870 кг легше детёныша синего кита. Какова масса новорожденного синего кита?</vt:lpstr>
      <vt:lpstr>Бобр может не дышать под водой 15 минут, а кашалот – в 4 раза дольше. Какое время может пребывать под водой кашалот? </vt:lpstr>
      <vt:lpstr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vt:lpstr>
      <vt:lpstr>Масса щуки – 34 кг, а рыбы-меч – на 265 кг больше. Какова масса рыбы-меч?</vt:lpstr>
      <vt:lpstr>Масса бурого медведя – 350 кг, а белого – 500 кг. На сколько килограмм белый медведь тяжелее бурого? </vt:lpstr>
      <vt:lpstr>Слону в зоопарке в сутки дают 90 кг еды, а верблюду – 15 кг. Во сколько раз слон съедает в сутки еды больше, чем верблюд? </vt:lpstr>
      <vt:lpstr>Собака может прыгнуть в длину на расстояние 7 м 60 см, это на 1 м 30 см меньше, чем леопард. На какое расстояние в длину прыгает леопард?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алексей</cp:lastModifiedBy>
  <cp:revision>5</cp:revision>
  <dcterms:created xsi:type="dcterms:W3CDTF">2013-01-22T16:57:47Z</dcterms:created>
  <dcterms:modified xsi:type="dcterms:W3CDTF">2014-06-16T09:52:57Z</dcterms:modified>
</cp:coreProperties>
</file>