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1" r:id="rId4"/>
    <p:sldId id="270" r:id="rId5"/>
    <p:sldId id="269" r:id="rId6"/>
    <p:sldId id="268" r:id="rId7"/>
    <p:sldId id="272" r:id="rId8"/>
    <p:sldId id="27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486467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727532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873067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747677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78649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68331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062586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1922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1131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97844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154943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DC688-B735-48DE-9A2F-B206A0B2C9F8}" type="datetimeFigureOut">
              <a:rPr lang="ru-RU" smtClean="0"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CFEE1-357D-4B73-BCA5-421A256C4E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4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kid-info.ru/wp-content/uploads/2012/04/kak-narisovat-chenka5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Муниципальное бюджетное общеобразовательное учреждение</a:t>
            </a:r>
            <a:br>
              <a:rPr lang="ru-RU" sz="2000" b="1" dirty="0" smtClean="0"/>
            </a:br>
            <a:r>
              <a:rPr lang="ru-RU" sz="2000" b="1" dirty="0" smtClean="0"/>
              <a:t>средняя общеобразовательная школа № 9</a:t>
            </a:r>
            <a:br>
              <a:rPr lang="ru-RU" sz="2000" b="1" dirty="0" smtClean="0"/>
            </a:br>
            <a:r>
              <a:rPr lang="ru-RU" sz="2000" b="1" dirty="0" smtClean="0"/>
              <a:t>г. Шахты Ростовской обл.</a:t>
            </a:r>
            <a:br>
              <a:rPr lang="ru-RU" sz="2000" b="1" dirty="0" smtClean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i="1" dirty="0" smtClean="0"/>
              <a:t>Трофимова Наталья Альбертовна, учитель начальных классов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b="1" dirty="0" smtClean="0"/>
              <a:t>Поэтапное рисование</a:t>
            </a:r>
          </a:p>
          <a:p>
            <a:pPr marL="0" indent="0" algn="ctr">
              <a:buNone/>
            </a:pPr>
            <a:r>
              <a:rPr lang="ru-RU" b="1" dirty="0" smtClean="0"/>
              <a:t>Щенок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sz="2000" b="1" dirty="0" smtClean="0"/>
              <a:t>2013 г.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40" t="56768"/>
          <a:stretch/>
        </p:blipFill>
        <p:spPr>
          <a:xfrm>
            <a:off x="6228184" y="3789040"/>
            <a:ext cx="2615177" cy="27299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2">
                <a:lumMod val="20000"/>
                <a:lumOff val="8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3442439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73911" y="840337"/>
            <a:ext cx="4612201" cy="4895157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835094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06" t="710" r="52727" b="65051"/>
          <a:stretch/>
        </p:blipFill>
        <p:spPr>
          <a:xfrm>
            <a:off x="2411760" y="1052945"/>
            <a:ext cx="4320480" cy="4752319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62169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18" r="26591" b="63434"/>
          <a:stretch/>
        </p:blipFill>
        <p:spPr>
          <a:xfrm>
            <a:off x="2371803" y="804634"/>
            <a:ext cx="4726516" cy="4874642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62169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85" b="61616"/>
          <a:stretch/>
        </p:blipFill>
        <p:spPr>
          <a:xfrm>
            <a:off x="2267744" y="860329"/>
            <a:ext cx="4702837" cy="4950389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62169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" t="59394" r="68636"/>
          <a:stretch/>
        </p:blipFill>
        <p:spPr>
          <a:xfrm>
            <a:off x="2191657" y="836712"/>
            <a:ext cx="4846764" cy="4833846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76216926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05505" y="683994"/>
            <a:ext cx="1909460" cy="7287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88" t="59596" r="36061"/>
          <a:stretch/>
        </p:blipFill>
        <p:spPr>
          <a:xfrm>
            <a:off x="2195736" y="683994"/>
            <a:ext cx="4924402" cy="4949149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4667035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40" t="56768"/>
          <a:stretch/>
        </p:blipFill>
        <p:spPr>
          <a:xfrm>
            <a:off x="2093924" y="728332"/>
            <a:ext cx="4926347" cy="5142626"/>
          </a:xfrm>
          <a:prstGeom prst="rect">
            <a:avLst/>
          </a:prstGeom>
          <a:ln w="228600" cap="sq" cmpd="thickThin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20398383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</a:rPr>
              <a:t>Интернет - источники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kid-info.ru/wp-content/uploads/2012/04/kak-narisovat-chenka5.jpg</a:t>
            </a:r>
            <a:endParaRPr lang="ru-RU" sz="280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7327313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бюджетное общеобразовательное учреждение средняя общеобразовательная школа № 9 г. Шахты Ростовской обл.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Интернет -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14</cp:revision>
  <dcterms:created xsi:type="dcterms:W3CDTF">2013-11-29T19:14:14Z</dcterms:created>
  <dcterms:modified xsi:type="dcterms:W3CDTF">2013-11-30T12:35:56Z</dcterms:modified>
</cp:coreProperties>
</file>