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C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6467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3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7306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4767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7864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6833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62586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922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1131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9784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5494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ti-online.com/img/sova-color.jpg" TargetMode="External"/><Relationship Id="rId2" Type="http://schemas.openxmlformats.org/officeDocument/2006/relationships/hyperlink" Target="http://deti-online.com/img/lebed-color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средняя общеобразовательная школа № 9</a:t>
            </a:r>
            <a:br>
              <a:rPr lang="ru-RU" sz="2000" b="1" dirty="0" smtClean="0"/>
            </a:br>
            <a:r>
              <a:rPr lang="ru-RU" sz="2000" b="1" dirty="0" smtClean="0"/>
              <a:t>г. Шахты Ростовской обл.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Трофимова Наталья Альбертовна, учитель начальных классов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Поэтапное рисование</a:t>
            </a:r>
          </a:p>
          <a:p>
            <a:pPr marL="0" indent="0" algn="ctr">
              <a:buNone/>
            </a:pPr>
            <a:r>
              <a:rPr lang="ru-RU" b="1" dirty="0" smtClean="0"/>
              <a:t>Сова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000" b="1" dirty="0" smtClean="0"/>
              <a:t>2013 г.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8904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243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6" t="14988" r="70507" b="52139"/>
          <a:stretch/>
        </p:blipFill>
        <p:spPr>
          <a:xfrm>
            <a:off x="2483768" y="504947"/>
            <a:ext cx="4445695" cy="5845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83509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14" t="14312" r="38280" b="52364"/>
          <a:stretch/>
        </p:blipFill>
        <p:spPr>
          <a:xfrm>
            <a:off x="2555776" y="607244"/>
            <a:ext cx="4063438" cy="57255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639610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10" t="14312" r="5391" b="53040"/>
          <a:stretch/>
        </p:blipFill>
        <p:spPr>
          <a:xfrm>
            <a:off x="2732071" y="524775"/>
            <a:ext cx="4154210" cy="57367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28128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3" t="60470" r="70296" b="5305"/>
          <a:stretch/>
        </p:blipFill>
        <p:spPr>
          <a:xfrm>
            <a:off x="2771800" y="620688"/>
            <a:ext cx="4108618" cy="58365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465285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07" t="61371" r="37949" b="5755"/>
          <a:stretch/>
        </p:blipFill>
        <p:spPr>
          <a:xfrm>
            <a:off x="2555776" y="463991"/>
            <a:ext cx="4246093" cy="56874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331986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16" t="60920" r="6276" b="8233"/>
          <a:stretch/>
        </p:blipFill>
        <p:spPr>
          <a:xfrm>
            <a:off x="2699657" y="451407"/>
            <a:ext cx="4089070" cy="5831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290142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r="10243"/>
          <a:stretch/>
        </p:blipFill>
        <p:spPr>
          <a:xfrm>
            <a:off x="2339752" y="515775"/>
            <a:ext cx="4550249" cy="5865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87568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Интернет - источники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http://deti-online.com/risovanie/kak-narisovat-sovu</a:t>
            </a:r>
            <a:r>
              <a:rPr lang="en-US" sz="2800" dirty="0" smtClean="0">
                <a:hlinkClick r:id="rId2"/>
              </a:rPr>
              <a:t>/</a:t>
            </a:r>
            <a:endParaRPr lang="ru-RU" sz="2800" dirty="0" smtClean="0">
              <a:hlinkClick r:id="rId2"/>
            </a:endParaRP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deti-online.com/img/sova-color.jpg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1732731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139</TotalTime>
  <Words>27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общеобразовательное учреждение средняя общеобразовательная школа № 9 г. Шахты Ростовской обл.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29</cp:revision>
  <dcterms:created xsi:type="dcterms:W3CDTF">2013-11-29T19:14:14Z</dcterms:created>
  <dcterms:modified xsi:type="dcterms:W3CDTF">2013-11-30T12:38:18Z</dcterms:modified>
</cp:coreProperties>
</file>