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61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DC688-B735-48DE-9A2F-B206A0B2C9F8}" type="datetimeFigureOut">
              <a:rPr lang="ru-RU" smtClean="0"/>
              <a:t>30.11.2013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CFEE1-357D-4B73-BCA5-421A256C4E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1486467"/>
      </p:ext>
    </p:extLst>
  </p:cSld>
  <p:clrMapOvr>
    <a:masterClrMapping/>
  </p:clrMapOvr>
  <p:transition spd="slow">
    <p:push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DC688-B735-48DE-9A2F-B206A0B2C9F8}" type="datetimeFigureOut">
              <a:rPr lang="ru-RU" smtClean="0"/>
              <a:t>30.11.2013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CFEE1-357D-4B73-BCA5-421A256C4E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0727532"/>
      </p:ext>
    </p:extLst>
  </p:cSld>
  <p:clrMapOvr>
    <a:masterClrMapping/>
  </p:clrMapOvr>
  <p:transition spd="slow">
    <p:push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DC688-B735-48DE-9A2F-B206A0B2C9F8}" type="datetimeFigureOut">
              <a:rPr lang="ru-RU" smtClean="0"/>
              <a:t>30.11.2013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CFEE1-357D-4B73-BCA5-421A256C4E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0873067"/>
      </p:ext>
    </p:extLst>
  </p:cSld>
  <p:clrMapOvr>
    <a:masterClrMapping/>
  </p:clrMapOvr>
  <p:transition spd="slow">
    <p:pu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DC688-B735-48DE-9A2F-B206A0B2C9F8}" type="datetimeFigureOut">
              <a:rPr lang="ru-RU" smtClean="0"/>
              <a:t>30.11.2013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CFEE1-357D-4B73-BCA5-421A256C4E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1747677"/>
      </p:ext>
    </p:extLst>
  </p:cSld>
  <p:clrMapOvr>
    <a:masterClrMapping/>
  </p:clrMapOvr>
  <p:transition spd="slow">
    <p:push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DC688-B735-48DE-9A2F-B206A0B2C9F8}" type="datetimeFigureOut">
              <a:rPr lang="ru-RU" smtClean="0"/>
              <a:t>30.11.2013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CFEE1-357D-4B73-BCA5-421A256C4E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0578649"/>
      </p:ext>
    </p:extLst>
  </p:cSld>
  <p:clrMapOvr>
    <a:masterClrMapping/>
  </p:clrMapOvr>
  <p:transition spd="slow">
    <p:pu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DC688-B735-48DE-9A2F-B206A0B2C9F8}" type="datetimeFigureOut">
              <a:rPr lang="ru-RU" smtClean="0"/>
              <a:t>30.11.2013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CFEE1-357D-4B73-BCA5-421A256C4E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5968331"/>
      </p:ext>
    </p:extLst>
  </p:cSld>
  <p:clrMapOvr>
    <a:masterClrMapping/>
  </p:clrMapOvr>
  <p:transition spd="slow">
    <p:pu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DC688-B735-48DE-9A2F-B206A0B2C9F8}" type="datetimeFigureOut">
              <a:rPr lang="ru-RU" smtClean="0"/>
              <a:t>30.11.2013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CFEE1-357D-4B73-BCA5-421A256C4E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9062586"/>
      </p:ext>
    </p:extLst>
  </p:cSld>
  <p:clrMapOvr>
    <a:masterClrMapping/>
  </p:clrMapOvr>
  <p:transition spd="slow">
    <p:pu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DC688-B735-48DE-9A2F-B206A0B2C9F8}" type="datetimeFigureOut">
              <a:rPr lang="ru-RU" smtClean="0"/>
              <a:t>30.11.2013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CFEE1-357D-4B73-BCA5-421A256C4E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7219228"/>
      </p:ext>
    </p:extLst>
  </p:cSld>
  <p:clrMapOvr>
    <a:masterClrMapping/>
  </p:clrMapOvr>
  <p:transition spd="slow">
    <p:pu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DC688-B735-48DE-9A2F-B206A0B2C9F8}" type="datetimeFigureOut">
              <a:rPr lang="ru-RU" smtClean="0"/>
              <a:t>30.11.2013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CFEE1-357D-4B73-BCA5-421A256C4E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8911312"/>
      </p:ext>
    </p:extLst>
  </p:cSld>
  <p:clrMapOvr>
    <a:masterClrMapping/>
  </p:clrMapOvr>
  <p:transition spd="slow">
    <p:pu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DC688-B735-48DE-9A2F-B206A0B2C9F8}" type="datetimeFigureOut">
              <a:rPr lang="ru-RU" smtClean="0"/>
              <a:t>30.11.2013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CFEE1-357D-4B73-BCA5-421A256C4E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0297844"/>
      </p:ext>
    </p:extLst>
  </p:cSld>
  <p:clrMapOvr>
    <a:masterClrMapping/>
  </p:clrMapOvr>
  <p:transition spd="slow">
    <p:pu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DC688-B735-48DE-9A2F-B206A0B2C9F8}" type="datetimeFigureOut">
              <a:rPr lang="ru-RU" smtClean="0"/>
              <a:t>30.11.2013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CFEE1-357D-4B73-BCA5-421A256C4E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4154943"/>
      </p:ext>
    </p:extLst>
  </p:cSld>
  <p:clrMapOvr>
    <a:masterClrMapping/>
  </p:clrMapOvr>
  <p:transition spd="slow">
    <p:push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BDC688-B735-48DE-9A2F-B206A0B2C9F8}" type="datetimeFigureOut">
              <a:rPr lang="ru-RU" smtClean="0"/>
              <a:t>30.11.2013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0CFEE1-357D-4B73-BCA5-421A256C4E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63420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push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deti-online.com/img/lebed-color.jpg" TargetMode="External"/><Relationship Id="rId2" Type="http://schemas.openxmlformats.org/officeDocument/2006/relationships/hyperlink" Target="http://deti-online.com/risovanie/kak-narisovat-lebedya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000" b="1" dirty="0" smtClean="0"/>
              <a:t>Муниципальное бюджетное общеобразовательное учреждение</a:t>
            </a:r>
            <a:br>
              <a:rPr lang="ru-RU" sz="2000" b="1" dirty="0" smtClean="0"/>
            </a:br>
            <a:r>
              <a:rPr lang="ru-RU" sz="2000" b="1" dirty="0" smtClean="0"/>
              <a:t>средняя общеобразовательная школа № 9</a:t>
            </a:r>
            <a:br>
              <a:rPr lang="ru-RU" sz="2000" b="1" dirty="0" smtClean="0"/>
            </a:br>
            <a:r>
              <a:rPr lang="ru-RU" sz="2000" b="1" dirty="0" smtClean="0"/>
              <a:t>г. Шахты Ростовской обл.</a:t>
            </a:r>
            <a:br>
              <a:rPr lang="ru-RU" sz="2000" b="1" dirty="0" smtClean="0"/>
            </a:br>
            <a:endParaRPr lang="ru-RU" sz="2000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384929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000" b="1" i="1" dirty="0" smtClean="0"/>
              <a:t>Трофимова Наталья Альбертовна, учитель начальных классов</a:t>
            </a:r>
          </a:p>
          <a:p>
            <a:endParaRPr lang="ru-RU" dirty="0" smtClean="0"/>
          </a:p>
          <a:p>
            <a:pPr marL="0" indent="0" algn="ctr">
              <a:buNone/>
            </a:pPr>
            <a:r>
              <a:rPr lang="ru-RU" b="1" dirty="0" smtClean="0"/>
              <a:t>Поэтапное рисование</a:t>
            </a:r>
          </a:p>
          <a:p>
            <a:pPr marL="0" indent="0" algn="ctr">
              <a:buNone/>
            </a:pPr>
            <a:r>
              <a:rPr lang="ru-RU" b="1" dirty="0" smtClean="0"/>
              <a:t>Лебедь</a:t>
            </a:r>
          </a:p>
          <a:p>
            <a:pPr marL="0" indent="0" algn="ctr">
              <a:buNone/>
            </a:pPr>
            <a:endParaRPr lang="ru-RU" b="1" dirty="0"/>
          </a:p>
          <a:p>
            <a:pPr marL="0" indent="0" algn="ctr">
              <a:buNone/>
            </a:pPr>
            <a:endParaRPr lang="ru-RU" b="1" dirty="0" smtClean="0"/>
          </a:p>
          <a:p>
            <a:pPr marL="0" indent="0" algn="ctr">
              <a:buNone/>
            </a:pPr>
            <a:r>
              <a:rPr lang="ru-RU" sz="2000" b="1" dirty="0" smtClean="0"/>
              <a:t>2013 г.</a:t>
            </a:r>
          </a:p>
          <a:p>
            <a:pPr marL="0" indent="0" algn="ctr">
              <a:buNone/>
            </a:pPr>
            <a:endParaRPr lang="ru-RU" b="1" dirty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012160" y="3874154"/>
            <a:ext cx="2808312" cy="27060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4424397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i="1" dirty="0" smtClean="0">
                <a:solidFill>
                  <a:srgbClr val="002060"/>
                </a:solidFill>
              </a:rPr>
              <a:t>Интернет - источники</a:t>
            </a:r>
            <a:endParaRPr lang="ru-RU" sz="2400" b="1" i="1" dirty="0">
              <a:solidFill>
                <a:srgbClr val="002060"/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>
                <a:hlinkClick r:id="rId2"/>
              </a:rPr>
              <a:t>http://deti-online.com/risovanie/kak-narisovat-lebedya</a:t>
            </a:r>
            <a:r>
              <a:rPr lang="en-US" sz="2800" dirty="0" smtClean="0">
                <a:hlinkClick r:id="rId2"/>
              </a:rPr>
              <a:t>/</a:t>
            </a:r>
            <a:endParaRPr lang="ru-RU" sz="2800" dirty="0" smtClean="0"/>
          </a:p>
          <a:p>
            <a:pPr marL="0" indent="0">
              <a:buNone/>
            </a:pPr>
            <a:r>
              <a:rPr lang="en-US" sz="2800" dirty="0">
                <a:hlinkClick r:id="rId3"/>
              </a:rPr>
              <a:t>http://</a:t>
            </a:r>
            <a:r>
              <a:rPr lang="en-US" sz="2800" dirty="0" smtClean="0">
                <a:hlinkClick r:id="rId3"/>
              </a:rPr>
              <a:t>deti-online.com/img/lebed-color.jpg</a:t>
            </a:r>
            <a:endParaRPr lang="ru-RU" sz="2800" dirty="0" smtClean="0"/>
          </a:p>
          <a:p>
            <a:pPr marL="0" indent="0">
              <a:buNone/>
            </a:pP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4173273137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70" t="12253" r="68578" b="72091"/>
          <a:stretch/>
        </p:blipFill>
        <p:spPr>
          <a:xfrm>
            <a:off x="1689657" y="464096"/>
            <a:ext cx="6083037" cy="595276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tx2">
                <a:lumMod val="40000"/>
                <a:lumOff val="60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1583509400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516" t="12727" r="35993" b="72219"/>
          <a:stretch/>
        </p:blipFill>
        <p:spPr>
          <a:xfrm>
            <a:off x="1763688" y="572333"/>
            <a:ext cx="5976663" cy="574444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tx2">
                <a:lumMod val="40000"/>
                <a:lumOff val="60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2663961083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393" t="12435" r="3228" b="71155"/>
          <a:stretch/>
        </p:blipFill>
        <p:spPr>
          <a:xfrm>
            <a:off x="1547664" y="387891"/>
            <a:ext cx="5976663" cy="584466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tx2">
                <a:lumMod val="40000"/>
                <a:lumOff val="60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1172812899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096" t="43839" r="68571" b="40605"/>
          <a:stretch/>
        </p:blipFill>
        <p:spPr>
          <a:xfrm>
            <a:off x="1619672" y="524350"/>
            <a:ext cx="6048672" cy="578098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tx2">
                <a:lumMod val="40000"/>
                <a:lumOff val="60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1946528581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122" t="44040" r="35862" b="40176"/>
          <a:stretch/>
        </p:blipFill>
        <p:spPr>
          <a:xfrm>
            <a:off x="1691680" y="476671"/>
            <a:ext cx="5904656" cy="580841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tx2">
                <a:lumMod val="40000"/>
                <a:lumOff val="60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3233198611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285" t="43434" r="2600" b="40404"/>
          <a:stretch/>
        </p:blipFill>
        <p:spPr>
          <a:xfrm>
            <a:off x="1691680" y="490874"/>
            <a:ext cx="5904656" cy="577525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tx2">
                <a:lumMod val="40000"/>
                <a:lumOff val="60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2496732135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00" t="75758" r="69045" b="8081"/>
          <a:stretch/>
        </p:blipFill>
        <p:spPr>
          <a:xfrm>
            <a:off x="1619672" y="526158"/>
            <a:ext cx="5904655" cy="573056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tx2">
                <a:lumMod val="40000"/>
                <a:lumOff val="60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1329014261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476672"/>
            <a:ext cx="5832648" cy="583264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tx2">
                <a:lumMod val="40000"/>
                <a:lumOff val="60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128756845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148</TotalTime>
  <Words>27</Words>
  <Application>Microsoft Office PowerPoint</Application>
  <PresentationFormat>Экран (4:3)</PresentationFormat>
  <Paragraphs>11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Муниципальное бюджетное общеобразовательное учреждение средняя общеобразовательная школа № 9 г. Шахты Ростовской обл.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Интернет - источники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Наталья</dc:creator>
  <cp:lastModifiedBy>Наталья</cp:lastModifiedBy>
  <cp:revision>24</cp:revision>
  <dcterms:created xsi:type="dcterms:W3CDTF">2013-11-29T19:14:14Z</dcterms:created>
  <dcterms:modified xsi:type="dcterms:W3CDTF">2013-11-30T12:34:34Z</dcterms:modified>
</cp:coreProperties>
</file>