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0" r:id="rId6"/>
    <p:sldId id="276" r:id="rId7"/>
    <p:sldId id="270" r:id="rId8"/>
    <p:sldId id="275" r:id="rId9"/>
    <p:sldId id="277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65709-3AE8-4E16-9D83-2B174981356D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25F612-5C77-42B4-BC46-D5A31A824216}">
      <dgm:prSet phldrT="[Текст]"/>
      <dgm:spPr/>
      <dgm:t>
        <a:bodyPr/>
        <a:lstStyle/>
        <a:p>
          <a:r>
            <a:rPr lang="ru-RU" dirty="0" smtClean="0"/>
            <a:t>Конфликтная ситуация деятельности</a:t>
          </a:r>
          <a:endParaRPr lang="ru-RU" dirty="0"/>
        </a:p>
      </dgm:t>
    </dgm:pt>
    <dgm:pt modelId="{17DB9E17-5939-4A29-87C3-6543C9114B06}" type="parTrans" cxnId="{B4A0F365-2512-4D54-90E2-41CCD257F8F3}">
      <dgm:prSet/>
      <dgm:spPr/>
      <dgm:t>
        <a:bodyPr/>
        <a:lstStyle/>
        <a:p>
          <a:endParaRPr lang="ru-RU"/>
        </a:p>
      </dgm:t>
    </dgm:pt>
    <dgm:pt modelId="{0EBAD1EC-FB46-4BFA-A69A-2A75FB1E09E4}" type="sibTrans" cxnId="{B4A0F365-2512-4D54-90E2-41CCD257F8F3}">
      <dgm:prSet/>
      <dgm:spPr/>
      <dgm:t>
        <a:bodyPr/>
        <a:lstStyle/>
        <a:p>
          <a:endParaRPr lang="ru-RU"/>
        </a:p>
      </dgm:t>
    </dgm:pt>
    <dgm:pt modelId="{8D1C1C56-78D5-4084-9B26-3590F894E709}">
      <dgm:prSet phldrT="[Текст]"/>
      <dgm:spPr/>
      <dgm:t>
        <a:bodyPr/>
        <a:lstStyle/>
        <a:p>
          <a:r>
            <a:rPr lang="ru-RU" dirty="0" smtClean="0"/>
            <a:t>Конфликтная ситуация отношений</a:t>
          </a:r>
          <a:endParaRPr lang="ru-RU" dirty="0"/>
        </a:p>
      </dgm:t>
    </dgm:pt>
    <dgm:pt modelId="{A205D2D4-F4A7-4847-813A-FC5125E5E55D}" type="parTrans" cxnId="{76E9204C-D689-4246-BFFC-4132C3F3DB03}">
      <dgm:prSet/>
      <dgm:spPr/>
      <dgm:t>
        <a:bodyPr/>
        <a:lstStyle/>
        <a:p>
          <a:endParaRPr lang="ru-RU"/>
        </a:p>
      </dgm:t>
    </dgm:pt>
    <dgm:pt modelId="{FD938459-C642-44C4-858F-4BBE87D72A2B}" type="sibTrans" cxnId="{76E9204C-D689-4246-BFFC-4132C3F3DB03}">
      <dgm:prSet/>
      <dgm:spPr/>
      <dgm:t>
        <a:bodyPr/>
        <a:lstStyle/>
        <a:p>
          <a:endParaRPr lang="ru-RU"/>
        </a:p>
      </dgm:t>
    </dgm:pt>
    <dgm:pt modelId="{897D002B-A1D0-42A9-9265-4E4AE4A442C9}">
      <dgm:prSet/>
      <dgm:spPr/>
      <dgm:t>
        <a:bodyPr/>
        <a:lstStyle/>
        <a:p>
          <a:r>
            <a:rPr lang="ru-RU" dirty="0" smtClean="0"/>
            <a:t>Конфликтная ситуация поведения</a:t>
          </a:r>
          <a:endParaRPr lang="ru-RU" dirty="0"/>
        </a:p>
      </dgm:t>
    </dgm:pt>
    <dgm:pt modelId="{659BB9F4-F5A1-469F-A6FE-4345263A9EFF}" type="parTrans" cxnId="{B7835602-8DAD-4C16-A73C-734F7E6C26BD}">
      <dgm:prSet/>
      <dgm:spPr/>
      <dgm:t>
        <a:bodyPr/>
        <a:lstStyle/>
        <a:p>
          <a:endParaRPr lang="ru-RU"/>
        </a:p>
      </dgm:t>
    </dgm:pt>
    <dgm:pt modelId="{FFA3ED3F-B4F0-4370-B027-97A868ECF649}" type="sibTrans" cxnId="{B7835602-8DAD-4C16-A73C-734F7E6C26BD}">
      <dgm:prSet/>
      <dgm:spPr/>
      <dgm:t>
        <a:bodyPr/>
        <a:lstStyle/>
        <a:p>
          <a:endParaRPr lang="ru-RU"/>
        </a:p>
      </dgm:t>
    </dgm:pt>
    <dgm:pt modelId="{C6ED813D-2F35-4D4B-8B9C-B73DC222EC68}">
      <dgm:prSet custT="1"/>
      <dgm:spPr/>
      <dgm:t>
        <a:bodyPr/>
        <a:lstStyle/>
        <a:p>
          <a:r>
            <a:rPr lang="ru-RU" sz="2000" b="0" smtClean="0"/>
            <a:t>Выполнение школьниками заданий</a:t>
          </a:r>
          <a:endParaRPr lang="ru-RU" sz="2000" b="0" dirty="0"/>
        </a:p>
      </dgm:t>
    </dgm:pt>
    <dgm:pt modelId="{B198011D-14C4-4389-8597-A24C0E87A301}" type="parTrans" cxnId="{BE67D000-8B00-4BA0-AECE-07CD41C834EC}">
      <dgm:prSet/>
      <dgm:spPr/>
      <dgm:t>
        <a:bodyPr/>
        <a:lstStyle/>
        <a:p>
          <a:endParaRPr lang="ru-RU"/>
        </a:p>
      </dgm:t>
    </dgm:pt>
    <dgm:pt modelId="{741390A9-C8A2-4EA1-955C-0C0C16B9B496}" type="sibTrans" cxnId="{BE67D000-8B00-4BA0-AECE-07CD41C834EC}">
      <dgm:prSet/>
      <dgm:spPr/>
      <dgm:t>
        <a:bodyPr/>
        <a:lstStyle/>
        <a:p>
          <a:endParaRPr lang="ru-RU"/>
        </a:p>
      </dgm:t>
    </dgm:pt>
    <dgm:pt modelId="{004AA10D-094D-485F-B0EC-7E7E60217353}">
      <dgm:prSet custT="1"/>
      <dgm:spPr/>
      <dgm:t>
        <a:bodyPr/>
        <a:lstStyle/>
        <a:p>
          <a:r>
            <a:rPr lang="ru-RU" sz="2000" b="0" smtClean="0"/>
            <a:t>Успеваемость</a:t>
          </a:r>
          <a:endParaRPr lang="ru-RU" sz="2000" b="0" dirty="0"/>
        </a:p>
      </dgm:t>
    </dgm:pt>
    <dgm:pt modelId="{FF66E90F-6AE7-4E6D-8D21-6DDDC6E76E5F}" type="parTrans" cxnId="{00DCC432-13B2-4822-887C-E1EEDFF07956}">
      <dgm:prSet/>
      <dgm:spPr/>
      <dgm:t>
        <a:bodyPr/>
        <a:lstStyle/>
        <a:p>
          <a:endParaRPr lang="ru-RU"/>
        </a:p>
      </dgm:t>
    </dgm:pt>
    <dgm:pt modelId="{D2EBDE87-5863-493F-9830-E6CE10746B6B}" type="sibTrans" cxnId="{00DCC432-13B2-4822-887C-E1EEDFF07956}">
      <dgm:prSet/>
      <dgm:spPr/>
      <dgm:t>
        <a:bodyPr/>
        <a:lstStyle/>
        <a:p>
          <a:endParaRPr lang="ru-RU"/>
        </a:p>
      </dgm:t>
    </dgm:pt>
    <dgm:pt modelId="{AF0B051A-442C-427D-92B6-3AA9EE9C73D3}">
      <dgm:prSet custT="1"/>
      <dgm:spPr/>
      <dgm:t>
        <a:bodyPr/>
        <a:lstStyle/>
        <a:p>
          <a:r>
            <a:rPr lang="ru-RU" sz="2000" b="0" dirty="0" smtClean="0"/>
            <a:t>Учебная и не учебная деятельность</a:t>
          </a:r>
          <a:endParaRPr lang="ru-RU" sz="2000" b="0" dirty="0"/>
        </a:p>
      </dgm:t>
    </dgm:pt>
    <dgm:pt modelId="{F89F293C-18AB-4B9B-82C3-6D8BECCFFF2F}" type="parTrans" cxnId="{5FE8F9F1-1C30-4E2D-914C-389762643F53}">
      <dgm:prSet/>
      <dgm:spPr/>
      <dgm:t>
        <a:bodyPr/>
        <a:lstStyle/>
        <a:p>
          <a:endParaRPr lang="ru-RU"/>
        </a:p>
      </dgm:t>
    </dgm:pt>
    <dgm:pt modelId="{6E2E7B93-AA39-4971-927F-AB09AC1403F0}" type="sibTrans" cxnId="{5FE8F9F1-1C30-4E2D-914C-389762643F53}">
      <dgm:prSet/>
      <dgm:spPr/>
      <dgm:t>
        <a:bodyPr/>
        <a:lstStyle/>
        <a:p>
          <a:endParaRPr lang="ru-RU"/>
        </a:p>
      </dgm:t>
    </dgm:pt>
    <dgm:pt modelId="{4A9796AB-9B02-4DFD-8617-69DB2850816B}">
      <dgm:prSet/>
      <dgm:spPr/>
      <dgm:t>
        <a:bodyPr/>
        <a:lstStyle/>
        <a:p>
          <a:endParaRPr lang="ru-RU" sz="1500" dirty="0"/>
        </a:p>
      </dgm:t>
    </dgm:pt>
    <dgm:pt modelId="{AD97E870-B69F-45F5-8371-CE13E212D0EF}" type="parTrans" cxnId="{29F4CA31-FC8E-49D5-87C8-46DDA0B5715D}">
      <dgm:prSet/>
      <dgm:spPr/>
      <dgm:t>
        <a:bodyPr/>
        <a:lstStyle/>
        <a:p>
          <a:endParaRPr lang="ru-RU"/>
        </a:p>
      </dgm:t>
    </dgm:pt>
    <dgm:pt modelId="{7A6F9321-7D67-47D4-93A9-E85D6D51AFD8}" type="sibTrans" cxnId="{29F4CA31-FC8E-49D5-87C8-46DDA0B5715D}">
      <dgm:prSet/>
      <dgm:spPr/>
      <dgm:t>
        <a:bodyPr/>
        <a:lstStyle/>
        <a:p>
          <a:endParaRPr lang="ru-RU"/>
        </a:p>
      </dgm:t>
    </dgm:pt>
    <dgm:pt modelId="{E0F7AAA8-B934-42DF-A520-83D5EA031C7D}">
      <dgm:prSet custT="1"/>
      <dgm:spPr/>
      <dgm:t>
        <a:bodyPr/>
        <a:lstStyle/>
        <a:p>
          <a:r>
            <a:rPr lang="ru-RU" sz="2000" dirty="0" smtClean="0"/>
            <a:t>Нарушение правил поведения</a:t>
          </a:r>
          <a:endParaRPr lang="ru-RU" sz="2000" dirty="0"/>
        </a:p>
      </dgm:t>
    </dgm:pt>
    <dgm:pt modelId="{1ACBAD40-E564-4A11-95D7-B9426D205682}" type="parTrans" cxnId="{6632F6B9-F4CA-4777-9D65-DBA1045FE62A}">
      <dgm:prSet/>
      <dgm:spPr/>
      <dgm:t>
        <a:bodyPr/>
        <a:lstStyle/>
        <a:p>
          <a:endParaRPr lang="ru-RU"/>
        </a:p>
      </dgm:t>
    </dgm:pt>
    <dgm:pt modelId="{45FF5CED-7B76-4403-A758-1C99D1AFE07D}" type="sibTrans" cxnId="{6632F6B9-F4CA-4777-9D65-DBA1045FE62A}">
      <dgm:prSet/>
      <dgm:spPr/>
      <dgm:t>
        <a:bodyPr/>
        <a:lstStyle/>
        <a:p>
          <a:endParaRPr lang="ru-RU"/>
        </a:p>
      </dgm:t>
    </dgm:pt>
    <dgm:pt modelId="{A6675C46-2C69-4AA6-857B-C463B1E72DDF}">
      <dgm:prSet custT="1"/>
      <dgm:spPr/>
      <dgm:t>
        <a:bodyPr/>
        <a:lstStyle/>
        <a:p>
          <a:r>
            <a:rPr lang="ru-RU" sz="2000" dirty="0" smtClean="0"/>
            <a:t>Ошибочная оценка поведения учащегося</a:t>
          </a:r>
          <a:endParaRPr lang="ru-RU" sz="2000" dirty="0"/>
        </a:p>
      </dgm:t>
    </dgm:pt>
    <dgm:pt modelId="{36EFFFF0-BF8C-4537-8020-1F14F8DBE7CA}" type="parTrans" cxnId="{A4BDE08B-628A-4A9B-AD39-E1E9FED8F238}">
      <dgm:prSet/>
      <dgm:spPr/>
      <dgm:t>
        <a:bodyPr/>
        <a:lstStyle/>
        <a:p>
          <a:endParaRPr lang="ru-RU"/>
        </a:p>
      </dgm:t>
    </dgm:pt>
    <dgm:pt modelId="{2F28C916-AAAF-4668-9537-61584492262C}" type="sibTrans" cxnId="{A4BDE08B-628A-4A9B-AD39-E1E9FED8F238}">
      <dgm:prSet/>
      <dgm:spPr/>
      <dgm:t>
        <a:bodyPr/>
        <a:lstStyle/>
        <a:p>
          <a:endParaRPr lang="ru-RU"/>
        </a:p>
      </dgm:t>
    </dgm:pt>
    <dgm:pt modelId="{079C20FE-EA1E-46AF-82A1-B93E54FD6775}">
      <dgm:prSet/>
      <dgm:spPr/>
      <dgm:t>
        <a:bodyPr/>
        <a:lstStyle/>
        <a:p>
          <a:endParaRPr lang="ru-RU" sz="1500" dirty="0"/>
        </a:p>
      </dgm:t>
    </dgm:pt>
    <dgm:pt modelId="{C0033EA6-1839-4D97-96C8-70E419AFE00E}" type="parTrans" cxnId="{5D09DA78-7B91-42A2-80BD-FF7E60DA16F7}">
      <dgm:prSet/>
      <dgm:spPr/>
      <dgm:t>
        <a:bodyPr/>
        <a:lstStyle/>
        <a:p>
          <a:endParaRPr lang="ru-RU"/>
        </a:p>
      </dgm:t>
    </dgm:pt>
    <dgm:pt modelId="{F7F418AA-A008-4644-AA86-6DE215341F17}" type="sibTrans" cxnId="{5D09DA78-7B91-42A2-80BD-FF7E60DA16F7}">
      <dgm:prSet/>
      <dgm:spPr/>
      <dgm:t>
        <a:bodyPr/>
        <a:lstStyle/>
        <a:p>
          <a:endParaRPr lang="ru-RU"/>
        </a:p>
      </dgm:t>
    </dgm:pt>
    <dgm:pt modelId="{299FEAEA-DBD6-4431-B875-C4BFF48131F6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dirty="0" smtClean="0"/>
            <a:t>Переход отношений из деловой в сферу личностную</a:t>
          </a:r>
          <a:endParaRPr lang="ru-RU" sz="2000" dirty="0"/>
        </a:p>
      </dgm:t>
    </dgm:pt>
    <dgm:pt modelId="{8A25562F-8EDB-4985-9DD1-310A672A2BC6}" type="parTrans" cxnId="{A6ACD9EE-13EA-4BE3-A32C-8A4B105E36D8}">
      <dgm:prSet/>
      <dgm:spPr/>
      <dgm:t>
        <a:bodyPr/>
        <a:lstStyle/>
        <a:p>
          <a:endParaRPr lang="ru-RU"/>
        </a:p>
      </dgm:t>
    </dgm:pt>
    <dgm:pt modelId="{216BC962-4495-43BD-8B89-9FF4902F56F5}" type="sibTrans" cxnId="{A6ACD9EE-13EA-4BE3-A32C-8A4B105E36D8}">
      <dgm:prSet/>
      <dgm:spPr/>
      <dgm:t>
        <a:bodyPr/>
        <a:lstStyle/>
        <a:p>
          <a:endParaRPr lang="ru-RU"/>
        </a:p>
      </dgm:t>
    </dgm:pt>
    <dgm:pt modelId="{7FCD5279-21DA-46E3-9C53-1A52C53A48B4}">
      <dgm:prSet custT="1"/>
      <dgm:spPr/>
      <dgm:t>
        <a:bodyPr/>
        <a:lstStyle/>
        <a:p>
          <a:r>
            <a:rPr lang="ru-RU" sz="2000" dirty="0" smtClean="0"/>
            <a:t>Оценка личности учащегося, а не его поступка</a:t>
          </a:r>
          <a:endParaRPr lang="ru-RU" sz="2000" dirty="0"/>
        </a:p>
      </dgm:t>
    </dgm:pt>
    <dgm:pt modelId="{250C3054-DA0D-4848-967E-001215B33C64}" type="parTrans" cxnId="{84AEC535-601D-403C-BFD5-8EE738B8D5F5}">
      <dgm:prSet/>
      <dgm:spPr/>
      <dgm:t>
        <a:bodyPr/>
        <a:lstStyle/>
        <a:p>
          <a:endParaRPr lang="ru-RU"/>
        </a:p>
      </dgm:t>
    </dgm:pt>
    <dgm:pt modelId="{F81A40FA-2798-4C8C-B6B8-952D232E0959}" type="sibTrans" cxnId="{84AEC535-601D-403C-BFD5-8EE738B8D5F5}">
      <dgm:prSet/>
      <dgm:spPr/>
      <dgm:t>
        <a:bodyPr/>
        <a:lstStyle/>
        <a:p>
          <a:endParaRPr lang="ru-RU"/>
        </a:p>
      </dgm:t>
    </dgm:pt>
    <dgm:pt modelId="{2EEDE606-D11E-4B35-ACC7-EDA713A1A2EE}">
      <dgm:prSet custT="1"/>
      <dgm:spPr/>
      <dgm:t>
        <a:bodyPr/>
        <a:lstStyle/>
        <a:p>
          <a:r>
            <a:rPr lang="ru-RU" sz="2000" dirty="0" smtClean="0"/>
            <a:t>Негативные эмоции, неприязнь друг к другу</a:t>
          </a:r>
          <a:endParaRPr lang="ru-RU" sz="2000" dirty="0"/>
        </a:p>
      </dgm:t>
    </dgm:pt>
    <dgm:pt modelId="{4A038524-1E1B-4BF3-9E73-42FFE81F6573}" type="parTrans" cxnId="{8F97D028-754B-4FE5-A4A9-816934E02C94}">
      <dgm:prSet/>
      <dgm:spPr/>
      <dgm:t>
        <a:bodyPr/>
        <a:lstStyle/>
        <a:p>
          <a:endParaRPr lang="ru-RU"/>
        </a:p>
      </dgm:t>
    </dgm:pt>
    <dgm:pt modelId="{5ABE65DC-DA2E-4434-BB3E-56486C7A2A4A}" type="sibTrans" cxnId="{8F97D028-754B-4FE5-A4A9-816934E02C94}">
      <dgm:prSet/>
      <dgm:spPr/>
      <dgm:t>
        <a:bodyPr/>
        <a:lstStyle/>
        <a:p>
          <a:endParaRPr lang="ru-RU"/>
        </a:p>
      </dgm:t>
    </dgm:pt>
    <dgm:pt modelId="{AC2C92DE-4D41-428D-A87E-0F626626DB69}">
      <dgm:prSet/>
      <dgm:spPr/>
      <dgm:t>
        <a:bodyPr/>
        <a:lstStyle/>
        <a:p>
          <a:endParaRPr lang="ru-RU" sz="1500" dirty="0"/>
        </a:p>
      </dgm:t>
    </dgm:pt>
    <dgm:pt modelId="{07EF5C04-7FB7-4A89-94CF-CA31FA2E2139}" type="parTrans" cxnId="{C96B3FA0-D263-430B-9D83-7BDB5BACB2DC}">
      <dgm:prSet/>
      <dgm:spPr/>
      <dgm:t>
        <a:bodyPr/>
        <a:lstStyle/>
        <a:p>
          <a:endParaRPr lang="ru-RU"/>
        </a:p>
      </dgm:t>
    </dgm:pt>
    <dgm:pt modelId="{3EBED05C-81AC-48D2-A63E-4BEE6BF6766E}" type="sibTrans" cxnId="{C96B3FA0-D263-430B-9D83-7BDB5BACB2DC}">
      <dgm:prSet/>
      <dgm:spPr/>
      <dgm:t>
        <a:bodyPr/>
        <a:lstStyle/>
        <a:p>
          <a:endParaRPr lang="ru-RU"/>
        </a:p>
      </dgm:t>
    </dgm:pt>
    <dgm:pt modelId="{893B8D10-DDDE-4586-A5D3-A0FB88B11290}" type="pres">
      <dgm:prSet presAssocID="{64365709-3AE8-4E16-9D83-2B174981356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2F451E-1079-4AAD-A071-D978A39D00FC}" type="pres">
      <dgm:prSet presAssocID="{9B25F612-5C77-42B4-BC46-D5A31A824216}" presName="linNode" presStyleCnt="0"/>
      <dgm:spPr/>
    </dgm:pt>
    <dgm:pt modelId="{6B01879E-EB8A-43C0-BE63-8615F02DFBE6}" type="pres">
      <dgm:prSet presAssocID="{9B25F612-5C77-42B4-BC46-D5A31A82421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A8618-5F44-41E2-BD40-CBE7588B4896}" type="pres">
      <dgm:prSet presAssocID="{9B25F612-5C77-42B4-BC46-D5A31A82421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B65B-DD60-40E1-B64A-9460AAB9AC58}" type="pres">
      <dgm:prSet presAssocID="{0EBAD1EC-FB46-4BFA-A69A-2A75FB1E09E4}" presName="spacing" presStyleCnt="0"/>
      <dgm:spPr/>
    </dgm:pt>
    <dgm:pt modelId="{D50CBB78-DB67-4373-986F-BEA14498D8CF}" type="pres">
      <dgm:prSet presAssocID="{897D002B-A1D0-42A9-9265-4E4AE4A442C9}" presName="linNode" presStyleCnt="0"/>
      <dgm:spPr/>
    </dgm:pt>
    <dgm:pt modelId="{0667C3C0-4080-44DF-952D-DC098B837792}" type="pres">
      <dgm:prSet presAssocID="{897D002B-A1D0-42A9-9265-4E4AE4A442C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9482F-7F1F-4E8C-B001-4195E6907C4D}" type="pres">
      <dgm:prSet presAssocID="{897D002B-A1D0-42A9-9265-4E4AE4A442C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515BA-A0C4-4359-A1CA-29A4A2DB3B6E}" type="pres">
      <dgm:prSet presAssocID="{FFA3ED3F-B4F0-4370-B027-97A868ECF649}" presName="spacing" presStyleCnt="0"/>
      <dgm:spPr/>
    </dgm:pt>
    <dgm:pt modelId="{07EE5B41-80F1-498D-AC46-1D2E70A2B014}" type="pres">
      <dgm:prSet presAssocID="{8D1C1C56-78D5-4084-9B26-3590F894E709}" presName="linNode" presStyleCnt="0"/>
      <dgm:spPr/>
    </dgm:pt>
    <dgm:pt modelId="{6D771F08-48D3-4D84-A72A-21C857ABEC9B}" type="pres">
      <dgm:prSet presAssocID="{8D1C1C56-78D5-4084-9B26-3590F894E70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83D71-B06D-49CE-821D-6AF1606D7331}" type="pres">
      <dgm:prSet presAssocID="{8D1C1C56-78D5-4084-9B26-3590F894E709}" presName="childShp" presStyleLbl="bgAccFollowNode1" presStyleIdx="2" presStyleCnt="3" custScaleX="109009" custScaleY="132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9204C-D689-4246-BFFC-4132C3F3DB03}" srcId="{64365709-3AE8-4E16-9D83-2B174981356D}" destId="{8D1C1C56-78D5-4084-9B26-3590F894E709}" srcOrd="2" destOrd="0" parTransId="{A205D2D4-F4A7-4847-813A-FC5125E5E55D}" sibTransId="{FD938459-C642-44C4-858F-4BBE87D72A2B}"/>
    <dgm:cxn modelId="{5CB40CAB-0544-4571-898F-A2D353798E77}" type="presOf" srcId="{004AA10D-094D-485F-B0EC-7E7E60217353}" destId="{02FA8618-5F44-41E2-BD40-CBE7588B4896}" srcOrd="0" destOrd="1" presId="urn:microsoft.com/office/officeart/2005/8/layout/vList6"/>
    <dgm:cxn modelId="{C1894F7C-E095-463D-90C3-7C626AB67A7D}" type="presOf" srcId="{AF0B051A-442C-427D-92B6-3AA9EE9C73D3}" destId="{02FA8618-5F44-41E2-BD40-CBE7588B4896}" srcOrd="0" destOrd="2" presId="urn:microsoft.com/office/officeart/2005/8/layout/vList6"/>
    <dgm:cxn modelId="{378B2DEB-65DA-4808-B39A-BE90F44FEE64}" type="presOf" srcId="{AC2C92DE-4D41-428D-A87E-0F626626DB69}" destId="{B3083D71-B06D-49CE-821D-6AF1606D7331}" srcOrd="0" destOrd="3" presId="urn:microsoft.com/office/officeart/2005/8/layout/vList6"/>
    <dgm:cxn modelId="{5D09DA78-7B91-42A2-80BD-FF7E60DA16F7}" srcId="{897D002B-A1D0-42A9-9265-4E4AE4A442C9}" destId="{079C20FE-EA1E-46AF-82A1-B93E54FD6775}" srcOrd="2" destOrd="0" parTransId="{C0033EA6-1839-4D97-96C8-70E419AFE00E}" sibTransId="{F7F418AA-A008-4644-AA86-6DE215341F17}"/>
    <dgm:cxn modelId="{B7835602-8DAD-4C16-A73C-734F7E6C26BD}" srcId="{64365709-3AE8-4E16-9D83-2B174981356D}" destId="{897D002B-A1D0-42A9-9265-4E4AE4A442C9}" srcOrd="1" destOrd="0" parTransId="{659BB9F4-F5A1-469F-A6FE-4345263A9EFF}" sibTransId="{FFA3ED3F-B4F0-4370-B027-97A868ECF649}"/>
    <dgm:cxn modelId="{DE4DE484-8ACC-416F-AA76-1395C7D7826C}" type="presOf" srcId="{299FEAEA-DBD6-4431-B875-C4BFF48131F6}" destId="{B3083D71-B06D-49CE-821D-6AF1606D7331}" srcOrd="0" destOrd="0" presId="urn:microsoft.com/office/officeart/2005/8/layout/vList6"/>
    <dgm:cxn modelId="{C96B3FA0-D263-430B-9D83-7BDB5BACB2DC}" srcId="{8D1C1C56-78D5-4084-9B26-3590F894E709}" destId="{AC2C92DE-4D41-428D-A87E-0F626626DB69}" srcOrd="3" destOrd="0" parTransId="{07EF5C04-7FB7-4A89-94CF-CA31FA2E2139}" sibTransId="{3EBED05C-81AC-48D2-A63E-4BEE6BF6766E}"/>
    <dgm:cxn modelId="{1E83ADA5-E621-4858-99A1-E4956C33BCDB}" type="presOf" srcId="{4A9796AB-9B02-4DFD-8617-69DB2850816B}" destId="{02FA8618-5F44-41E2-BD40-CBE7588B4896}" srcOrd="0" destOrd="3" presId="urn:microsoft.com/office/officeart/2005/8/layout/vList6"/>
    <dgm:cxn modelId="{293DC6EF-B7C5-4FEB-98D9-F87438345595}" type="presOf" srcId="{9B25F612-5C77-42B4-BC46-D5A31A824216}" destId="{6B01879E-EB8A-43C0-BE63-8615F02DFBE6}" srcOrd="0" destOrd="0" presId="urn:microsoft.com/office/officeart/2005/8/layout/vList6"/>
    <dgm:cxn modelId="{7163010D-3C1B-49FC-B546-1EFF953DED79}" type="presOf" srcId="{079C20FE-EA1E-46AF-82A1-B93E54FD6775}" destId="{D3C9482F-7F1F-4E8C-B001-4195E6907C4D}" srcOrd="0" destOrd="2" presId="urn:microsoft.com/office/officeart/2005/8/layout/vList6"/>
    <dgm:cxn modelId="{B4A0F365-2512-4D54-90E2-41CCD257F8F3}" srcId="{64365709-3AE8-4E16-9D83-2B174981356D}" destId="{9B25F612-5C77-42B4-BC46-D5A31A824216}" srcOrd="0" destOrd="0" parTransId="{17DB9E17-5939-4A29-87C3-6543C9114B06}" sibTransId="{0EBAD1EC-FB46-4BFA-A69A-2A75FB1E09E4}"/>
    <dgm:cxn modelId="{00DCC432-13B2-4822-887C-E1EEDFF07956}" srcId="{9B25F612-5C77-42B4-BC46-D5A31A824216}" destId="{004AA10D-094D-485F-B0EC-7E7E60217353}" srcOrd="1" destOrd="0" parTransId="{FF66E90F-6AE7-4E6D-8D21-6DDDC6E76E5F}" sibTransId="{D2EBDE87-5863-493F-9830-E6CE10746B6B}"/>
    <dgm:cxn modelId="{6632F6B9-F4CA-4777-9D65-DBA1045FE62A}" srcId="{897D002B-A1D0-42A9-9265-4E4AE4A442C9}" destId="{E0F7AAA8-B934-42DF-A520-83D5EA031C7D}" srcOrd="0" destOrd="0" parTransId="{1ACBAD40-E564-4A11-95D7-B9426D205682}" sibTransId="{45FF5CED-7B76-4403-A758-1C99D1AFE07D}"/>
    <dgm:cxn modelId="{A6ACD9EE-13EA-4BE3-A32C-8A4B105E36D8}" srcId="{8D1C1C56-78D5-4084-9B26-3590F894E709}" destId="{299FEAEA-DBD6-4431-B875-C4BFF48131F6}" srcOrd="0" destOrd="0" parTransId="{8A25562F-8EDB-4985-9DD1-310A672A2BC6}" sibTransId="{216BC962-4495-43BD-8B89-9FF4902F56F5}"/>
    <dgm:cxn modelId="{5CAC1093-BDA6-4A5C-8D2F-8B6192389FA7}" type="presOf" srcId="{E0F7AAA8-B934-42DF-A520-83D5EA031C7D}" destId="{D3C9482F-7F1F-4E8C-B001-4195E6907C4D}" srcOrd="0" destOrd="0" presId="urn:microsoft.com/office/officeart/2005/8/layout/vList6"/>
    <dgm:cxn modelId="{BE67D000-8B00-4BA0-AECE-07CD41C834EC}" srcId="{9B25F612-5C77-42B4-BC46-D5A31A824216}" destId="{C6ED813D-2F35-4D4B-8B9C-B73DC222EC68}" srcOrd="0" destOrd="0" parTransId="{B198011D-14C4-4389-8597-A24C0E87A301}" sibTransId="{741390A9-C8A2-4EA1-955C-0C0C16B9B496}"/>
    <dgm:cxn modelId="{40BF0ADF-1EA8-48EF-8A0C-0B936DB6CFF5}" type="presOf" srcId="{2EEDE606-D11E-4B35-ACC7-EDA713A1A2EE}" destId="{B3083D71-B06D-49CE-821D-6AF1606D7331}" srcOrd="0" destOrd="2" presId="urn:microsoft.com/office/officeart/2005/8/layout/vList6"/>
    <dgm:cxn modelId="{9C79EE95-B03F-4147-B131-87A5BFFA6AA9}" type="presOf" srcId="{7FCD5279-21DA-46E3-9C53-1A52C53A48B4}" destId="{B3083D71-B06D-49CE-821D-6AF1606D7331}" srcOrd="0" destOrd="1" presId="urn:microsoft.com/office/officeart/2005/8/layout/vList6"/>
    <dgm:cxn modelId="{32FA6D77-478D-4B52-A3F2-7E65F8283D36}" type="presOf" srcId="{897D002B-A1D0-42A9-9265-4E4AE4A442C9}" destId="{0667C3C0-4080-44DF-952D-DC098B837792}" srcOrd="0" destOrd="0" presId="urn:microsoft.com/office/officeart/2005/8/layout/vList6"/>
    <dgm:cxn modelId="{F8C17131-05C2-4269-B9E2-77FB5627F09E}" type="presOf" srcId="{64365709-3AE8-4E16-9D83-2B174981356D}" destId="{893B8D10-DDDE-4586-A5D3-A0FB88B11290}" srcOrd="0" destOrd="0" presId="urn:microsoft.com/office/officeart/2005/8/layout/vList6"/>
    <dgm:cxn modelId="{8F97D028-754B-4FE5-A4A9-816934E02C94}" srcId="{8D1C1C56-78D5-4084-9B26-3590F894E709}" destId="{2EEDE606-D11E-4B35-ACC7-EDA713A1A2EE}" srcOrd="2" destOrd="0" parTransId="{4A038524-1E1B-4BF3-9E73-42FFE81F6573}" sibTransId="{5ABE65DC-DA2E-4434-BB3E-56486C7A2A4A}"/>
    <dgm:cxn modelId="{84AEC535-601D-403C-BFD5-8EE738B8D5F5}" srcId="{8D1C1C56-78D5-4084-9B26-3590F894E709}" destId="{7FCD5279-21DA-46E3-9C53-1A52C53A48B4}" srcOrd="1" destOrd="0" parTransId="{250C3054-DA0D-4848-967E-001215B33C64}" sibTransId="{F81A40FA-2798-4C8C-B6B8-952D232E0959}"/>
    <dgm:cxn modelId="{29F4CA31-FC8E-49D5-87C8-46DDA0B5715D}" srcId="{9B25F612-5C77-42B4-BC46-D5A31A824216}" destId="{4A9796AB-9B02-4DFD-8617-69DB2850816B}" srcOrd="3" destOrd="0" parTransId="{AD97E870-B69F-45F5-8371-CE13E212D0EF}" sibTransId="{7A6F9321-7D67-47D4-93A9-E85D6D51AFD8}"/>
    <dgm:cxn modelId="{1B287E80-307F-48B6-8BD9-1606346B5886}" type="presOf" srcId="{A6675C46-2C69-4AA6-857B-C463B1E72DDF}" destId="{D3C9482F-7F1F-4E8C-B001-4195E6907C4D}" srcOrd="0" destOrd="1" presId="urn:microsoft.com/office/officeart/2005/8/layout/vList6"/>
    <dgm:cxn modelId="{A4BDE08B-628A-4A9B-AD39-E1E9FED8F238}" srcId="{897D002B-A1D0-42A9-9265-4E4AE4A442C9}" destId="{A6675C46-2C69-4AA6-857B-C463B1E72DDF}" srcOrd="1" destOrd="0" parTransId="{36EFFFF0-BF8C-4537-8020-1F14F8DBE7CA}" sibTransId="{2F28C916-AAAF-4668-9537-61584492262C}"/>
    <dgm:cxn modelId="{8EE213B3-F306-4BBB-BCA7-65928FCE2744}" type="presOf" srcId="{C6ED813D-2F35-4D4B-8B9C-B73DC222EC68}" destId="{02FA8618-5F44-41E2-BD40-CBE7588B4896}" srcOrd="0" destOrd="0" presId="urn:microsoft.com/office/officeart/2005/8/layout/vList6"/>
    <dgm:cxn modelId="{5FE8F9F1-1C30-4E2D-914C-389762643F53}" srcId="{9B25F612-5C77-42B4-BC46-D5A31A824216}" destId="{AF0B051A-442C-427D-92B6-3AA9EE9C73D3}" srcOrd="2" destOrd="0" parTransId="{F89F293C-18AB-4B9B-82C3-6D8BECCFFF2F}" sibTransId="{6E2E7B93-AA39-4971-927F-AB09AC1403F0}"/>
    <dgm:cxn modelId="{60EEB051-4F09-4FA7-A085-287FBB388BB2}" type="presOf" srcId="{8D1C1C56-78D5-4084-9B26-3590F894E709}" destId="{6D771F08-48D3-4D84-A72A-21C857ABEC9B}" srcOrd="0" destOrd="0" presId="urn:microsoft.com/office/officeart/2005/8/layout/vList6"/>
    <dgm:cxn modelId="{017773A6-1D17-48F8-A077-00A8A8CFA33B}" type="presParOf" srcId="{893B8D10-DDDE-4586-A5D3-A0FB88B11290}" destId="{6D2F451E-1079-4AAD-A071-D978A39D00FC}" srcOrd="0" destOrd="0" presId="urn:microsoft.com/office/officeart/2005/8/layout/vList6"/>
    <dgm:cxn modelId="{DD3B78AB-FFF4-4437-9AB4-F574E2AAAF28}" type="presParOf" srcId="{6D2F451E-1079-4AAD-A071-D978A39D00FC}" destId="{6B01879E-EB8A-43C0-BE63-8615F02DFBE6}" srcOrd="0" destOrd="0" presId="urn:microsoft.com/office/officeart/2005/8/layout/vList6"/>
    <dgm:cxn modelId="{D5EB91AB-EC23-42BB-9722-6694724933B1}" type="presParOf" srcId="{6D2F451E-1079-4AAD-A071-D978A39D00FC}" destId="{02FA8618-5F44-41E2-BD40-CBE7588B4896}" srcOrd="1" destOrd="0" presId="urn:microsoft.com/office/officeart/2005/8/layout/vList6"/>
    <dgm:cxn modelId="{23F12FD9-868F-41D1-A9A1-34B4A3DBE5E9}" type="presParOf" srcId="{893B8D10-DDDE-4586-A5D3-A0FB88B11290}" destId="{7BB1B65B-DD60-40E1-B64A-9460AAB9AC58}" srcOrd="1" destOrd="0" presId="urn:microsoft.com/office/officeart/2005/8/layout/vList6"/>
    <dgm:cxn modelId="{B97DB5EF-1D02-4A4E-8B46-667F53C1B598}" type="presParOf" srcId="{893B8D10-DDDE-4586-A5D3-A0FB88B11290}" destId="{D50CBB78-DB67-4373-986F-BEA14498D8CF}" srcOrd="2" destOrd="0" presId="urn:microsoft.com/office/officeart/2005/8/layout/vList6"/>
    <dgm:cxn modelId="{4873DB31-2FF5-45D6-A957-038D6A205E2A}" type="presParOf" srcId="{D50CBB78-DB67-4373-986F-BEA14498D8CF}" destId="{0667C3C0-4080-44DF-952D-DC098B837792}" srcOrd="0" destOrd="0" presId="urn:microsoft.com/office/officeart/2005/8/layout/vList6"/>
    <dgm:cxn modelId="{DE4F2087-28DD-4A23-BFE7-8A98D4BE92A8}" type="presParOf" srcId="{D50CBB78-DB67-4373-986F-BEA14498D8CF}" destId="{D3C9482F-7F1F-4E8C-B001-4195E6907C4D}" srcOrd="1" destOrd="0" presId="urn:microsoft.com/office/officeart/2005/8/layout/vList6"/>
    <dgm:cxn modelId="{1C30DBB5-DFE4-4A06-AEC4-631F9B222D86}" type="presParOf" srcId="{893B8D10-DDDE-4586-A5D3-A0FB88B11290}" destId="{F22515BA-A0C4-4359-A1CA-29A4A2DB3B6E}" srcOrd="3" destOrd="0" presId="urn:microsoft.com/office/officeart/2005/8/layout/vList6"/>
    <dgm:cxn modelId="{D394A80E-C3CA-45A1-BB4D-F398C20AB265}" type="presParOf" srcId="{893B8D10-DDDE-4586-A5D3-A0FB88B11290}" destId="{07EE5B41-80F1-498D-AC46-1D2E70A2B014}" srcOrd="4" destOrd="0" presId="urn:microsoft.com/office/officeart/2005/8/layout/vList6"/>
    <dgm:cxn modelId="{F47D5F7F-1873-4AA4-93EE-F50BD887125A}" type="presParOf" srcId="{07EE5B41-80F1-498D-AC46-1D2E70A2B014}" destId="{6D771F08-48D3-4D84-A72A-21C857ABEC9B}" srcOrd="0" destOrd="0" presId="urn:microsoft.com/office/officeart/2005/8/layout/vList6"/>
    <dgm:cxn modelId="{9D80C2F7-585A-48FE-844F-FB0293717A9A}" type="presParOf" srcId="{07EE5B41-80F1-498D-AC46-1D2E70A2B014}" destId="{B3083D71-B06D-49CE-821D-6AF1606D73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A8618-5F44-41E2-BD40-CBE7588B4896}">
      <dsp:nvSpPr>
        <dsp:cNvPr id="0" name=""/>
        <dsp:cNvSpPr/>
      </dsp:nvSpPr>
      <dsp:spPr>
        <a:xfrm>
          <a:off x="3427580" y="3106"/>
          <a:ext cx="5141371" cy="18396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smtClean="0"/>
            <a:t>Выполнение школьниками заданий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smtClean="0"/>
            <a:t>Успеваемость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Учебная и не учебная деятельность</a:t>
          </a:r>
          <a:endParaRPr lang="ru-RU" sz="20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427580" y="233062"/>
        <a:ext cx="4451502" cy="1379739"/>
      </dsp:txXfrm>
    </dsp:sp>
    <dsp:sp modelId="{6B01879E-EB8A-43C0-BE63-8615F02DFBE6}">
      <dsp:nvSpPr>
        <dsp:cNvPr id="0" name=""/>
        <dsp:cNvSpPr/>
      </dsp:nvSpPr>
      <dsp:spPr>
        <a:xfrm>
          <a:off x="0" y="3106"/>
          <a:ext cx="3427580" cy="18396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Конфликтная ситуация деятельности</a:t>
          </a:r>
          <a:endParaRPr lang="ru-RU" sz="3600" kern="1200" dirty="0"/>
        </a:p>
      </dsp:txBody>
      <dsp:txXfrm>
        <a:off x="89804" y="92910"/>
        <a:ext cx="3247972" cy="1660043"/>
      </dsp:txXfrm>
    </dsp:sp>
    <dsp:sp modelId="{D3C9482F-7F1F-4E8C-B001-4195E6907C4D}">
      <dsp:nvSpPr>
        <dsp:cNvPr id="0" name=""/>
        <dsp:cNvSpPr/>
      </dsp:nvSpPr>
      <dsp:spPr>
        <a:xfrm>
          <a:off x="3427580" y="2026723"/>
          <a:ext cx="5141371" cy="18396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Нарушение правил поведения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Ошибочная оценка поведения учащегося</a:t>
          </a:r>
          <a:endParaRPr lang="ru-RU" sz="2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427580" y="2256679"/>
        <a:ext cx="4451502" cy="1379739"/>
      </dsp:txXfrm>
    </dsp:sp>
    <dsp:sp modelId="{0667C3C0-4080-44DF-952D-DC098B837792}">
      <dsp:nvSpPr>
        <dsp:cNvPr id="0" name=""/>
        <dsp:cNvSpPr/>
      </dsp:nvSpPr>
      <dsp:spPr>
        <a:xfrm>
          <a:off x="0" y="2026723"/>
          <a:ext cx="3427580" cy="183965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Конфликтная ситуация поведения</a:t>
          </a:r>
          <a:endParaRPr lang="ru-RU" sz="3600" kern="1200" dirty="0"/>
        </a:p>
      </dsp:txBody>
      <dsp:txXfrm>
        <a:off x="89804" y="2116527"/>
        <a:ext cx="3247972" cy="1660043"/>
      </dsp:txXfrm>
    </dsp:sp>
    <dsp:sp modelId="{B3083D71-B06D-49CE-821D-6AF1606D7331}">
      <dsp:nvSpPr>
        <dsp:cNvPr id="0" name=""/>
        <dsp:cNvSpPr/>
      </dsp:nvSpPr>
      <dsp:spPr>
        <a:xfrm>
          <a:off x="3252325" y="4050340"/>
          <a:ext cx="5314477" cy="2431247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Переход отношений из деловой в сферу личностную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Оценка личности учащегося, а не его поступка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Негативные эмоции, неприязнь друг к другу</a:t>
          </a:r>
          <a:endParaRPr lang="ru-RU" sz="2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252325" y="4354246"/>
        <a:ext cx="4402759" cy="1823435"/>
      </dsp:txXfrm>
    </dsp:sp>
    <dsp:sp modelId="{6D771F08-48D3-4D84-A72A-21C857ABEC9B}">
      <dsp:nvSpPr>
        <dsp:cNvPr id="0" name=""/>
        <dsp:cNvSpPr/>
      </dsp:nvSpPr>
      <dsp:spPr>
        <a:xfrm>
          <a:off x="2148" y="4346138"/>
          <a:ext cx="3250176" cy="183965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Конфликтная ситуация отношений</a:t>
          </a:r>
          <a:endParaRPr lang="ru-RU" sz="3600" kern="1200" dirty="0"/>
        </a:p>
      </dsp:txBody>
      <dsp:txXfrm>
        <a:off x="91952" y="4435942"/>
        <a:ext cx="3070568" cy="166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9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3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6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3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6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5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6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1F442-770D-4F4F-AC2D-996D784021C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FA1F-2D25-42BF-9ACE-8FFE4D344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6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0"/>
            <a:ext cx="9144000" cy="6860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5" y="692697"/>
            <a:ext cx="8208911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Презентация опыта работы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Серковой Надежды Викторовны</a:t>
            </a:r>
          </a:p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Учителя начальных классов</a:t>
            </a:r>
          </a:p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МБОУ «Кардымовская средняя общеобразовательная школа»</a:t>
            </a:r>
          </a:p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Смоленской области п. Кардымово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«профилактика и коррекция педагогических конфликтов в системе Работы 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учителя начальных классов »</a:t>
            </a:r>
          </a:p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2012 год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3"/>
            <a:ext cx="8064896" cy="304698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«Конфликт между педагогом и ребёнком, между учителем и родителями, педагогом и коллективом- большая беда школы. Чаще всего конфликт возникает тогда, когда учитель думает о ребёнке несправедливо. Думайте о ребёнке справедливо- и конфликтов не будет. Умение избежать конфликта-одна из составных частей педагогической мудрости учителя.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                             Сухомлинский В.А.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4" y="3188808"/>
            <a:ext cx="5350490" cy="33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064896" cy="2062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“Ничто так не показывает превосходство характера, как хорошее поведение в ссоре, которой нельзя избежать”</a:t>
            </a:r>
          </a:p>
          <a:p>
            <a:pPr algn="r"/>
            <a:r>
              <a:rPr lang="ru-RU" sz="3200" b="1" dirty="0">
                <a:solidFill>
                  <a:srgbClr val="0070C0"/>
                </a:solidFill>
              </a:rPr>
              <a:t> Г. Тейлор, английский поэт.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7816"/>
            <a:ext cx="5112568" cy="35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7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0"/>
            <a:ext cx="9144000" cy="6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50347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Конфликт</a:t>
            </a:r>
            <a:r>
              <a:rPr lang="ru-RU" sz="2000" dirty="0" smtClean="0"/>
              <a:t> (лат. </a:t>
            </a:r>
            <a:r>
              <a:rPr lang="en-US" sz="2000" dirty="0" smtClean="0"/>
              <a:t>conflictus)</a:t>
            </a:r>
            <a:r>
              <a:rPr lang="ru-RU" sz="2000" dirty="0" smtClean="0"/>
              <a:t> – </a:t>
            </a:r>
            <a:r>
              <a:rPr lang="ru-RU" sz="2800" i="1" dirty="0" smtClean="0"/>
              <a:t>это напряжение в отношениях возникшее в результате явных или скрытых противоречий, столкновения различных мотивов, мнений, стремлений людей и ведущее к борьбе сторон.</a:t>
            </a:r>
            <a:endParaRPr lang="ru-RU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71" y="2708920"/>
            <a:ext cx="5611685" cy="38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2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0"/>
            <a:ext cx="9144000" cy="6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6952" y="14571"/>
            <a:ext cx="59370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70C0"/>
                </a:solidFill>
              </a:rPr>
              <a:t>Педагогический конфликт </a:t>
            </a:r>
            <a:r>
              <a:rPr lang="ru-RU" dirty="0" smtClean="0"/>
              <a:t>- </a:t>
            </a:r>
            <a:r>
              <a:rPr lang="ru-RU" sz="2800" i="1" dirty="0" smtClean="0"/>
              <a:t>это объективное противоречие, вызванное несоответствием имеющегося уровня личностного или индивидуального развития и реальных ситуаций учебно-воспитательного процесса, являющееся для его участников своеобразным воспитательным потенциалом, преодоление (разрешение) которого переводит учителя и учащегося на более высокий уровень личностного и индивидуального развития.</a:t>
            </a:r>
            <a:endParaRPr lang="ru-RU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" y="14571"/>
            <a:ext cx="3206750" cy="600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601527"/>
            <a:ext cx="813690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основные педагогические задачи и принципы: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Вселять в ребенка  веру в себя, быть во всём примером  для детей;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Радоваться успехам своих учеников;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Уметь правильно оценивать внутреннее состояние другого человека, сочувствовать сопереживать ему;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искать легкого пути в общении с детьми, находить нужный стиль общения с каждым ребёнком, добиваться его расположения и взаимопонимания;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895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своей работе я акцентировала своё внимание на: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каждого своего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ученика;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индивидуальной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педагогической помощи детям в разрешении их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индивидуальном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осмыслении школьником жизни и своего «Я» в этой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-2850"/>
            <a:ext cx="9144000" cy="6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30710191"/>
              </p:ext>
            </p:extLst>
          </p:nvPr>
        </p:nvGraphicFramePr>
        <p:xfrm>
          <a:off x="179512" y="184666"/>
          <a:ext cx="8568952" cy="648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3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68" y="0"/>
            <a:ext cx="9223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567036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Выслушать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всех участников конфликта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представителей группы.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конфликта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основании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доверяйте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доверяйте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эмоциям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проявлениям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чувств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разговор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конфликта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Постараться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конфликта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инсценировать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конфликт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69332"/>
            <a:ext cx="818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Способы решения конфликтов: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406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2012-03-18T15:47:56Z</dcterms:created>
  <dcterms:modified xsi:type="dcterms:W3CDTF">2012-03-27T20:32:32Z</dcterms:modified>
</cp:coreProperties>
</file>