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0BB77-E890-4B0D-A32F-BC529BEBCA93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BA327-6F4F-411B-9C19-1FE465213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2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BA327-6F4F-411B-9C19-1FE465213D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2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0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8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7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3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4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2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1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7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7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9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6C60-E1E8-430F-9531-9496E8364ECA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2E3F-DF75-4A98-829E-7F4D74F9E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32848" cy="252028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«Крепка семья-крепка Россия»</a:t>
            </a:r>
            <a:endParaRPr lang="ru-RU" sz="66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488832" cy="2736304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Основа полноценного общества - физически здоровая и духовно- крепкая семья.</a:t>
            </a: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Храм Донской иконы Божией Матери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с.Грачи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78" b="14278"/>
          <a:stretch>
            <a:fillRect/>
          </a:stretch>
        </p:blipFill>
        <p:spPr bwMode="auto">
          <a:xfrm>
            <a:off x="2268538" y="333375"/>
            <a:ext cx="43195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5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Преображенский храм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С.Замьяны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2" b="14562"/>
          <a:stretch>
            <a:fillRect/>
          </a:stretch>
        </p:blipFill>
        <p:spPr bwMode="auto">
          <a:xfrm>
            <a:off x="1835150" y="115888"/>
            <a:ext cx="54864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91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Храм  Успения Пресвятой богородицы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Копановка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5" r="12105"/>
          <a:stretch>
            <a:fillRect/>
          </a:stretch>
        </p:blipFill>
        <p:spPr bwMode="auto">
          <a:xfrm>
            <a:off x="2411413" y="692150"/>
            <a:ext cx="41767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39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Петрово- Павловский храм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С.Сероглазовка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" r="821"/>
          <a:stretch>
            <a:fillRect/>
          </a:stretch>
        </p:blipFill>
        <p:spPr bwMode="auto">
          <a:xfrm>
            <a:off x="2051050" y="1052513"/>
            <a:ext cx="5041900" cy="382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79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Свято- Троицкий  собор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С.Енотаевка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7" b="11867"/>
          <a:stretch>
            <a:fillRect/>
          </a:stretch>
        </p:blipFill>
        <p:spPr bwMode="auto">
          <a:xfrm>
            <a:off x="3131840" y="692150"/>
            <a:ext cx="29523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31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5445224"/>
            <a:ext cx="8496944" cy="129614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Православная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семья всегда создается по благословению Божиему и свободной воли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людей. Она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основана на любви, уважении, взаим­ной верности;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семья обязательно иерархична, всегда стро­ится на послушании и глава семьи, всегда отец.</a:t>
            </a:r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1916088" y="845096"/>
            <a:ext cx="5486400" cy="4114800"/>
          </a:xfrm>
          <a:prstGeom prst="rect">
            <a:avLst/>
          </a:prstGeom>
        </p:spPr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52" b="20652"/>
          <a:stretch>
            <a:fillRect/>
          </a:stretch>
        </p:blipFill>
        <p:spPr bwMode="auto">
          <a:xfrm>
            <a:off x="1611288" y="202034"/>
            <a:ext cx="5917962" cy="528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52" b="20652"/>
          <a:stretch>
            <a:fillRect/>
          </a:stretch>
        </p:blipFill>
        <p:spPr bwMode="auto">
          <a:xfrm>
            <a:off x="1619672" y="188640"/>
            <a:ext cx="5917962" cy="528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39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4653136"/>
            <a:ext cx="7848872" cy="151906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Какова должна быть современная семья? Этот вопрос задавали наши предки, задает его наше поколение и будут задавать наши потомки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5600"/>
          <a:stretch>
            <a:fillRect/>
          </a:stretch>
        </p:blipFill>
        <p:spPr bwMode="auto">
          <a:xfrm>
            <a:off x="1835696" y="332656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5013176"/>
            <a:ext cx="8496944" cy="172819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Единственный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прямой путь к возрождению нашего народа это созидание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креп«кой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семьи, духовно-нравственное воспитание и образование, возвращение к историческим корням, к подлинной культуре. Пришло время возрождать истинные традиции «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Добротолюбия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 и «Домостроя», повышать в общественном сознании ценность семьи как малой Церкви и Церкви как большой семьи».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1" r="11561"/>
          <a:stretch>
            <a:fillRect/>
          </a:stretch>
        </p:blipFill>
        <p:spPr bwMode="auto">
          <a:xfrm>
            <a:off x="1835696" y="188640"/>
            <a:ext cx="541496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37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4869160"/>
            <a:ext cx="8424936" cy="18002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Господь и Его Святая Церковь помогают людям нести подвиг семейной жизни с самого её начала, освящая союз двух сердец в Таинстве  Брака. У Престола Божия молодые люди обещают всю жизнь быть рядом, в беде или болезни нести тяготы друг друга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  <p:pic>
        <p:nvPicPr>
          <p:cNvPr id="4100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6" b="13576"/>
          <a:stretch>
            <a:fillRect/>
          </a:stretch>
        </p:blipFill>
        <p:spPr bwMode="auto">
          <a:xfrm>
            <a:off x="1763713" y="188912"/>
            <a:ext cx="5486400" cy="45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7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373216"/>
            <a:ext cx="8712968" cy="136815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Семья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это основанная на браке или кровном родстве малая группа, члены которой связаны общностью быта, взаимной моральной ответственностью и взаимопомощью, освящены духовностью.</a:t>
            </a:r>
          </a:p>
        </p:txBody>
      </p:sp>
      <p:pic>
        <p:nvPicPr>
          <p:cNvPr id="5126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9" b="16499"/>
          <a:stretch>
            <a:fillRect/>
          </a:stretch>
        </p:blipFill>
        <p:spPr bwMode="auto">
          <a:xfrm>
            <a:off x="1692275" y="333375"/>
            <a:ext cx="5557838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04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085184"/>
            <a:ext cx="8424936" cy="165618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православной традиции, семейная жизнь понимается как «путь ко Спасению», восхождение по которому связано с несением «креста» повседневных обязанностей взаимных забот, сотрудничества, понимания и согласия.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" r="1381"/>
          <a:stretch>
            <a:fillRect/>
          </a:stretch>
        </p:blipFill>
        <p:spPr bwMode="auto">
          <a:xfrm>
            <a:off x="1619250" y="188913"/>
            <a:ext cx="5832475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58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157192"/>
            <a:ext cx="8712968" cy="158417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основании взаимной любви супругов рождается родительская любовь, ответная любовь детей к родителям, бабушкам, дедушкам, братьям и сестрам. Радость и горе в духовно здоровой семье становятся общими: все события семейной жизни объединяют, усиливают и углубляют чувство взаимной любви.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4" r="4284"/>
          <a:stretch>
            <a:fillRect/>
          </a:stretch>
        </p:blipFill>
        <p:spPr bwMode="auto">
          <a:xfrm>
            <a:off x="1042988" y="188913"/>
            <a:ext cx="6842125" cy="511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32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Храм Рождества Пресвятой богородицы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с.Никольское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61" b="15061"/>
          <a:stretch>
            <a:fillRect/>
          </a:stretch>
        </p:blipFill>
        <p:spPr bwMode="auto">
          <a:xfrm>
            <a:off x="1835150" y="188913"/>
            <a:ext cx="54864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432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308</Words>
  <Application>Microsoft Office PowerPoint</Application>
  <PresentationFormat>Экран (4:3)</PresentationFormat>
  <Paragraphs>21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«Крепка семья-крепка Россия»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Храм Донской иконы Божией Матери с.Грачи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«Крепка семья-крепка Россия»</dc:title>
  <dc:creator>User</dc:creator>
  <cp:lastModifiedBy>User</cp:lastModifiedBy>
  <cp:revision>21</cp:revision>
  <dcterms:created xsi:type="dcterms:W3CDTF">2011-11-17T08:21:14Z</dcterms:created>
  <dcterms:modified xsi:type="dcterms:W3CDTF">2012-03-14T09:16:21Z</dcterms:modified>
</cp:coreProperties>
</file>