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0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65A87-3939-4B28-A6FD-BF48B89B554C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B2A75-477D-4C5A-98E6-E7AFE7EBD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86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DEF5B-8EDF-4AE0-8ED3-36EB7FEAA2ED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80DC9-76AB-4797-BFF8-F5361AAAC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84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E5608-0CFD-4B0F-83FB-710C5C6ED045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B1C9D-5676-40DB-A657-634007A61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12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635F1-9A9D-4319-AFEC-C8C7A752C21B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CFD5-8ACE-4A3E-B4E8-6E535E737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20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6C563-26BD-4F11-B5A4-40F9878CDE26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4314D-6887-4A9F-BEC6-98D7F0B64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48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A0BF0-40C2-4B74-BE39-2C93E8C13A4E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3FE99-03FB-4B72-9132-4348EF500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2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8349-5C0C-42D5-A59C-5237F6DECE3A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691B-C046-4BA0-AE9B-396D26806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2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965D7-EA23-4318-AB56-7BB79EDC281D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6FAB3-9679-4BA7-9C0E-9C7DBBD86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F0FE3-EAFE-45FC-BBC4-C4C56C253A93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79AA-356E-4654-BACB-58A15C021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6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9B8F4-07FC-4B6D-B21D-727D17655AEA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0D3A6-E0A2-4E1B-9F9E-6B823082E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5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F04C-5223-426D-AD75-5EBCE08EBBA5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BE191-32AE-49DF-9759-0967A7086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9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F5D093-B0B6-434E-861F-10D121ACB721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49B727-B234-447C-A441-5421D81E9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Учимся решать задачи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1 класс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Учитель: Макало Н.С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effectLst/>
              </a:rPr>
              <a:t>Раз, два, три, четыре, пять,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Начинаем отдыхать! (потянуться)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Спинку бодро разогнули,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Ручки кверху потянули!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Раз и два, присесть и встать,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Чтобы отдохнуть опять.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Раз и два вперед нагнуться,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Раз и два назад прогнуться.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(движения маятника)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Вот и стали мы сильней,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(показать «силу»)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Здоровей и веселей! (улыбнуться друг другу)</a:t>
            </a:r>
            <a:br>
              <a:rPr lang="ru-RU" sz="2400" dirty="0" smtClean="0">
                <a:effectLst/>
              </a:rPr>
            </a:br>
            <a:endParaRPr lang="ru-RU" sz="2400" dirty="0" smtClean="0">
              <a:effectLst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16115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«По квартирам»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/>
              <a:t>4 … 2 = 6           6 + … = 7</a:t>
            </a:r>
          </a:p>
          <a:p>
            <a:r>
              <a:rPr lang="ru-RU" sz="5400" dirty="0" smtClean="0"/>
              <a:t>8 … … =5           9 … … = 6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0991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1" descr="кот ловит рыб задача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506413"/>
            <a:ext cx="57785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4500563"/>
            <a:ext cx="5184576" cy="135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4 - 1</a:t>
            </a: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8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1" descr="парус задача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76250"/>
            <a:ext cx="582295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71750" y="4786313"/>
            <a:ext cx="3584426" cy="135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+ 2</a:t>
            </a: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2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1" descr="яблоки задача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76250"/>
            <a:ext cx="582295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4572000"/>
            <a:ext cx="5904656" cy="1357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5 - 2</a:t>
            </a: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13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Ну-ка проверь, дружок,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Ты готов начать урок?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Все ли правильно сидят?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Все ль внимательно глядят?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Всё ль на месте?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Всё ль в порядке?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Ручка, книжка и тетрадки?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Соберись и улыбкой поделись! </a:t>
            </a:r>
            <a:br>
              <a:rPr lang="ru-RU" dirty="0" smtClean="0">
                <a:effectLst/>
              </a:rPr>
            </a:b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Хоть ты смейся,</a:t>
            </a:r>
            <a:br>
              <a:rPr lang="ru-RU" sz="1600" dirty="0" smtClean="0"/>
            </a:br>
            <a:r>
              <a:rPr lang="ru-RU" sz="1600" dirty="0" smtClean="0"/>
              <a:t>Хоть ты плачь, </a:t>
            </a:r>
            <a:br>
              <a:rPr lang="ru-RU" sz="1600" dirty="0" smtClean="0"/>
            </a:br>
            <a:r>
              <a:rPr lang="ru-RU" sz="1600" dirty="0" smtClean="0"/>
              <a:t>Не могу решать задач!</a:t>
            </a:r>
            <a:br>
              <a:rPr lang="ru-RU" sz="1600" dirty="0" smtClean="0"/>
            </a:br>
            <a:r>
              <a:rPr lang="ru-RU" sz="1600" dirty="0" smtClean="0"/>
              <a:t>Может быть плохой учебник?</a:t>
            </a:r>
            <a:br>
              <a:rPr lang="ru-RU" sz="1600" dirty="0" smtClean="0"/>
            </a:br>
            <a:r>
              <a:rPr lang="ru-RU" sz="1600" dirty="0" smtClean="0"/>
              <a:t>Может быть таланта нет?</a:t>
            </a:r>
            <a:br>
              <a:rPr lang="ru-RU" sz="1600" dirty="0" smtClean="0"/>
            </a:br>
            <a:r>
              <a:rPr lang="ru-RU" sz="1600" dirty="0" smtClean="0"/>
              <a:t>Но нашел я способ верный -</a:t>
            </a:r>
            <a:br>
              <a:rPr lang="ru-RU" sz="1600" dirty="0" smtClean="0"/>
            </a:br>
            <a:r>
              <a:rPr lang="ru-RU" sz="1600" dirty="0" smtClean="0"/>
              <a:t>Сразу посмотреть в ответ.</a:t>
            </a:r>
            <a:br>
              <a:rPr lang="ru-RU" sz="1600" dirty="0" smtClean="0"/>
            </a:br>
            <a:r>
              <a:rPr lang="ru-RU" sz="1600" dirty="0" smtClean="0"/>
              <a:t>Занимайтесь на здоровье,</a:t>
            </a:r>
            <a:br>
              <a:rPr lang="ru-RU" sz="1600" dirty="0" smtClean="0"/>
            </a:br>
            <a:r>
              <a:rPr lang="ru-RU" sz="1600" dirty="0" smtClean="0"/>
              <a:t>Если вам не жалко сил,</a:t>
            </a:r>
            <a:br>
              <a:rPr lang="ru-RU" sz="1600" dirty="0" smtClean="0"/>
            </a:br>
            <a:r>
              <a:rPr lang="ru-RU" sz="1600" dirty="0" smtClean="0"/>
              <a:t>Ну, зачем читать условие?</a:t>
            </a:r>
            <a:br>
              <a:rPr lang="ru-RU" sz="1600" dirty="0" smtClean="0"/>
            </a:br>
            <a:r>
              <a:rPr lang="ru-RU" sz="1600" dirty="0" smtClean="0"/>
              <a:t>Раз - умножил, два - сложил.</a:t>
            </a:r>
            <a:br>
              <a:rPr lang="ru-RU" sz="1600" dirty="0" smtClean="0"/>
            </a:br>
            <a:r>
              <a:rPr lang="ru-RU" sz="1600" dirty="0" smtClean="0"/>
              <a:t>Я и вычел, разделил.</a:t>
            </a:r>
            <a:br>
              <a:rPr lang="ru-RU" sz="1600" dirty="0" smtClean="0"/>
            </a:br>
            <a:r>
              <a:rPr lang="ru-RU" sz="1600" dirty="0" smtClean="0"/>
              <a:t>Ну все как полагается,</a:t>
            </a:r>
            <a:br>
              <a:rPr lang="ru-RU" sz="1600" dirty="0" smtClean="0"/>
            </a:br>
            <a:r>
              <a:rPr lang="ru-RU" sz="1600" dirty="0" smtClean="0"/>
              <a:t>Но только правильный ответ</a:t>
            </a:r>
            <a:br>
              <a:rPr lang="ru-RU" sz="1600" dirty="0" smtClean="0"/>
            </a:br>
            <a:r>
              <a:rPr lang="ru-RU" sz="1600" dirty="0" smtClean="0"/>
              <a:t>Никак не получается.</a:t>
            </a:r>
            <a:br>
              <a:rPr lang="ru-RU" sz="1600" dirty="0" smtClean="0"/>
            </a:br>
            <a:r>
              <a:rPr lang="ru-RU" sz="1600" dirty="0" smtClean="0"/>
              <a:t>Помогите мне, ребята,</a:t>
            </a:r>
            <a:br>
              <a:rPr lang="ru-RU" sz="1600" dirty="0" smtClean="0"/>
            </a:br>
            <a:r>
              <a:rPr lang="ru-RU" sz="1600" dirty="0" smtClean="0"/>
              <a:t>Все расставить по местам.</a:t>
            </a:r>
            <a:br>
              <a:rPr lang="ru-RU" sz="1600" dirty="0" smtClean="0"/>
            </a:br>
            <a:r>
              <a:rPr lang="ru-RU" sz="1600" dirty="0" smtClean="0"/>
              <a:t>Научусь решать задачи - </a:t>
            </a:r>
            <a:br>
              <a:rPr lang="ru-RU" sz="1600" dirty="0" smtClean="0"/>
            </a:br>
            <a:r>
              <a:rPr lang="ru-RU" sz="1600" dirty="0" smtClean="0"/>
              <a:t>Буду благодарен вам!</a:t>
            </a:r>
            <a:br>
              <a:rPr lang="ru-RU" sz="1600" dirty="0" smtClean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85727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13315" name="Line 5"/>
          <p:cNvSpPr>
            <a:spLocks noChangeShapeType="1"/>
          </p:cNvSpPr>
          <p:nvPr/>
        </p:nvSpPr>
        <p:spPr bwMode="auto">
          <a:xfrm flipH="1">
            <a:off x="3581400" y="1143000"/>
            <a:ext cx="304800" cy="1524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6" name="Arc 6"/>
          <p:cNvSpPr>
            <a:spLocks/>
          </p:cNvSpPr>
          <p:nvPr/>
        </p:nvSpPr>
        <p:spPr bwMode="auto">
          <a:xfrm rot="6839051">
            <a:off x="4185445" y="424656"/>
            <a:ext cx="989012" cy="1368425"/>
          </a:xfrm>
          <a:custGeom>
            <a:avLst/>
            <a:gdLst>
              <a:gd name="T0" fmla="*/ 291484 w 21600"/>
              <a:gd name="T1" fmla="*/ 0 h 31221"/>
              <a:gd name="T2" fmla="*/ 862272 w 21600"/>
              <a:gd name="T3" fmla="*/ 1368425 h 31221"/>
              <a:gd name="T4" fmla="*/ 0 w 21600"/>
              <a:gd name="T5" fmla="*/ 904701 h 31221"/>
              <a:gd name="T6" fmla="*/ 0 60000 65536"/>
              <a:gd name="T7" fmla="*/ 0 60000 65536"/>
              <a:gd name="T8" fmla="*/ 0 60000 65536"/>
              <a:gd name="T9" fmla="*/ 0 w 21600"/>
              <a:gd name="T10" fmla="*/ 0 h 31221"/>
              <a:gd name="T11" fmla="*/ 21600 w 21600"/>
              <a:gd name="T12" fmla="*/ 31221 h 312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221" fill="none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</a:path>
              <a:path w="21600" h="31221" stroke="0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  <a:lnTo>
                  <a:pt x="0" y="20641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3317" name="Arc 7"/>
          <p:cNvSpPr>
            <a:spLocks/>
          </p:cNvSpPr>
          <p:nvPr/>
        </p:nvSpPr>
        <p:spPr bwMode="auto">
          <a:xfrm rot="615963">
            <a:off x="2994025" y="2525713"/>
            <a:ext cx="2338388" cy="3340100"/>
          </a:xfrm>
          <a:custGeom>
            <a:avLst/>
            <a:gdLst>
              <a:gd name="T0" fmla="*/ 315649 w 39056"/>
              <a:gd name="T1" fmla="*/ 291022 h 43200"/>
              <a:gd name="T2" fmla="*/ 0 w 39056"/>
              <a:gd name="T3" fmla="*/ 2653601 h 43200"/>
              <a:gd name="T4" fmla="*/ 1045138 w 39056"/>
              <a:gd name="T5" fmla="*/ 1670050 h 43200"/>
              <a:gd name="T6" fmla="*/ 0 60000 65536"/>
              <a:gd name="T7" fmla="*/ 0 60000 65536"/>
              <a:gd name="T8" fmla="*/ 0 60000 65536"/>
              <a:gd name="T9" fmla="*/ 0 w 39056"/>
              <a:gd name="T10" fmla="*/ 0 h 43200"/>
              <a:gd name="T11" fmla="*/ 39056 w 3905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56" h="43200" fill="none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</a:path>
              <a:path w="39056" h="43200" stroke="0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  <a:lnTo>
                  <a:pt x="17456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Oval 8"/>
          <p:cNvSpPr>
            <a:spLocks noChangeArrowheads="1"/>
          </p:cNvSpPr>
          <p:nvPr/>
        </p:nvSpPr>
        <p:spPr bwMode="auto">
          <a:xfrm>
            <a:off x="3810000" y="1066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3025775" y="-130175"/>
            <a:ext cx="38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1524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15240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62200"/>
            <a:ext cx="14478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14478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86200"/>
            <a:ext cx="14478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55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23312E-7 L -0.03334 0.222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22202 C -0.02483 0.21624 -0.01615 0.21069 -0.00799 0.20699 C 0.00017 0.20329 0.00642 0.20028 0.01597 0.19959 C 0.02552 0.19889 0.04045 0.2012 0.04982 0.20329 C 0.0592 0.20537 0.06493 0.2086 0.07239 0.21277 C 0.07986 0.21693 0.08715 0.21994 0.09496 0.2278 C 0.10277 0.23566 0.11128 0.24723 0.11892 0.25971 C 0.12656 0.2722 0.13524 0.28307 0.14132 0.30273 C 0.14739 0.32239 0.15277 0.35384 0.15555 0.37789 C 0.15833 0.40194 0.16076 0.42114 0.15833 0.44727 C 0.1559 0.47341 0.15 0.50763 0.14132 0.53539 C 0.13264 0.56314 0.12152 0.59181 0.10625 0.61425 C 0.09097 0.63668 0.06632 0.65911 0.04982 0.67045 C 0.03333 0.68178 0.02187 0.68085 0.00764 0.68178 C -0.0066 0.6827 -0.02275 0.68247 -0.03611 0.67623 C -0.04948 0.66998 -0.06268 0.65611 -0.07275 0.64431 C -0.08282 0.63252 -0.08941 0.6191 -0.09671 0.60477 C -0.104 0.59043 -0.11302 0.56568 -0.11632 0.55782 " pathEditMode="relative" rAng="0" ptsTypes="aaaaaaaaaaaaaaaaaA">
                                      <p:cBhvr>
                                        <p:cTn id="9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1.10083E-6 C 0.00226 0.00647 0.00469 0.01318 0.01268 0.02058 C 0.02066 0.02798 0.03299 0.03978 0.04792 0.04486 C 0.06285 0.04995 0.08681 0.05435 0.10278 0.05065 C 0.11875 0.04695 0.13299 0.03307 0.14375 0.02243 C 0.15452 0.01179 0.16372 -0.00717 0.16771 -0.01318 " pathEditMode="relative" rAng="0" ptsTypes="aaaaaA">
                                      <p:cBhvr>
                                        <p:cTn id="12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/>
          <a:lstStyle/>
          <a:p>
            <a:r>
              <a:rPr lang="ru-RU" sz="4800" b="1" dirty="0" smtClean="0"/>
              <a:t>3 + 4 </a:t>
            </a:r>
            <a:r>
              <a:rPr lang="ru-RU" sz="4800" b="1" dirty="0" smtClean="0"/>
              <a:t> </a:t>
            </a:r>
            <a:r>
              <a:rPr lang="ru-RU" sz="4800" b="1" dirty="0" smtClean="0"/>
              <a:t>=</a:t>
            </a:r>
          </a:p>
        </p:txBody>
      </p:sp>
      <p:pic>
        <p:nvPicPr>
          <p:cNvPr id="1026" name="Picture 2" descr="C:\Users\Терентий\Desktop\79073495_large_0_63ea9_6a8c811e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928813"/>
            <a:ext cx="16446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C:\Users\Терентий\Desktop\63626672_1283660673_1_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908550"/>
            <a:ext cx="18764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C:\Users\Терентий\Desktop\63626672_1283660673_1_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572000"/>
            <a:ext cx="18764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C:\Users\Терентий\Desktop\63626672_1283660673_1_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643438"/>
            <a:ext cx="18764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7000875" y="5072063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7</a:t>
            </a:r>
            <a:endParaRPr lang="ru-RU" sz="4800" dirty="0"/>
          </a:p>
        </p:txBody>
      </p:sp>
      <p:sp>
        <p:nvSpPr>
          <p:cNvPr id="10" name="Овал 9"/>
          <p:cNvSpPr/>
          <p:nvPr/>
        </p:nvSpPr>
        <p:spPr>
          <a:xfrm>
            <a:off x="3571875" y="4714875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5</a:t>
            </a:r>
            <a:endParaRPr lang="ru-RU" sz="4800" dirty="0"/>
          </a:p>
        </p:txBody>
      </p:sp>
      <p:sp>
        <p:nvSpPr>
          <p:cNvPr id="11" name="Овал 10"/>
          <p:cNvSpPr/>
          <p:nvPr/>
        </p:nvSpPr>
        <p:spPr>
          <a:xfrm>
            <a:off x="857250" y="4786313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6</a:t>
            </a:r>
            <a:endParaRPr lang="ru-RU" sz="4800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7715250" y="0"/>
            <a:ext cx="1428750" cy="1042988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206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23 0.02407 C 0.16771 -0.08426 0.27119 -0.19283 0.30296 -0.29838 C 0.33473 -0.40348 0.26181 -0.55533 0.25452 -0.60787 " pathEditMode="relative" ptsTypes="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3 -0.02315 C 0.20329 0.01481 0.30486 0.05301 0.28559 0.09305 C 0.26632 0.1331 0.03559 0.19699 -0.01441 0.21782 " pathEditMode="relative" ptsTypes="aa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1" grpId="0" animBg="1"/>
      <p:bldP spid="11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>7 – 4 </a:t>
            </a:r>
            <a:r>
              <a:rPr lang="ru-RU" sz="5400" b="1" dirty="0" smtClean="0"/>
              <a:t> </a:t>
            </a:r>
            <a:r>
              <a:rPr lang="ru-RU" sz="5400" b="1" dirty="0" smtClean="0"/>
              <a:t>=</a:t>
            </a:r>
          </a:p>
        </p:txBody>
      </p:sp>
      <p:pic>
        <p:nvPicPr>
          <p:cNvPr id="1026" name="Picture 2" descr="C:\Users\Терентий\Desktop\79073495_large_0_63ea9_6a8c811e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928813"/>
            <a:ext cx="16446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C:\Users\Терентий\Desktop\63626672_1283660673_1_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572000"/>
            <a:ext cx="18764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C:\Users\Терентий\Desktop\63626672_1283660673_1_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643438"/>
            <a:ext cx="18764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C:\Users\Терентий\Desktop\63626672_1283660673_1_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908550"/>
            <a:ext cx="18764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785813" y="4429125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1</a:t>
            </a:r>
            <a:endParaRPr lang="ru-RU" sz="4800" b="1" dirty="0"/>
          </a:p>
        </p:txBody>
      </p:sp>
      <p:sp>
        <p:nvSpPr>
          <p:cNvPr id="8" name="Овал 7"/>
          <p:cNvSpPr/>
          <p:nvPr/>
        </p:nvSpPr>
        <p:spPr>
          <a:xfrm>
            <a:off x="3786188" y="4500563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3</a:t>
            </a:r>
            <a:endParaRPr lang="ru-RU" sz="4800" b="1" dirty="0"/>
          </a:p>
        </p:txBody>
      </p:sp>
      <p:sp>
        <p:nvSpPr>
          <p:cNvPr id="9" name="Овал 8"/>
          <p:cNvSpPr/>
          <p:nvPr/>
        </p:nvSpPr>
        <p:spPr>
          <a:xfrm>
            <a:off x="7072313" y="4786313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5</a:t>
            </a:r>
            <a:endParaRPr lang="ru-RU" sz="4800" b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7715250" y="0"/>
            <a:ext cx="1428750" cy="1042988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19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76 -0.02431 C 0.34757 -0.1037 0.63455 -0.1831 0.72534 -0.27384 C 0.81614 -0.36458 0.62482 -0.51944 0.60607 -0.56852 " pathEditMode="fixed" ptsTypes="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51 0.02408 C 0.25087 0.04329 0.34376 0.0625 0.2698 0.10371 C 0.19584 0.14491 -0.19028 0.24352 -0.28507 0.27153 C -0.37987 0.29954 -0.33976 0.28542 -0.29948 0.27153 " pathEditMode="relative" ptsTypes="aaa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>4 </a:t>
            </a:r>
            <a:r>
              <a:rPr lang="ru-RU" sz="5400" b="1" dirty="0" smtClean="0"/>
              <a:t>– 4 =</a:t>
            </a:r>
          </a:p>
        </p:txBody>
      </p:sp>
      <p:pic>
        <p:nvPicPr>
          <p:cNvPr id="1026" name="Picture 2" descr="C:\Users\Терентий\Desktop\79073495_large_0_63ea9_6a8c811e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928813"/>
            <a:ext cx="16446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 descr="C:\Users\Терентий\Desktop\63626672_1283660673_1_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572000"/>
            <a:ext cx="18764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C:\Users\Терентий\Desktop\63626672_1283660673_1_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643438"/>
            <a:ext cx="18764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C:\Users\Терентий\Desktop\63626672_1283660673_1_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908550"/>
            <a:ext cx="18764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928688" y="4429125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0</a:t>
            </a:r>
            <a:endParaRPr lang="ru-RU" sz="4800" b="1" dirty="0"/>
          </a:p>
        </p:txBody>
      </p:sp>
      <p:sp>
        <p:nvSpPr>
          <p:cNvPr id="8" name="Овал 7"/>
          <p:cNvSpPr/>
          <p:nvPr/>
        </p:nvSpPr>
        <p:spPr>
          <a:xfrm>
            <a:off x="3857625" y="4643438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3</a:t>
            </a:r>
            <a:endParaRPr lang="ru-RU" sz="4800" b="1" dirty="0"/>
          </a:p>
        </p:txBody>
      </p:sp>
      <p:sp>
        <p:nvSpPr>
          <p:cNvPr id="9" name="Овал 8"/>
          <p:cNvSpPr/>
          <p:nvPr/>
        </p:nvSpPr>
        <p:spPr>
          <a:xfrm>
            <a:off x="7000875" y="4786313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6</a:t>
            </a:r>
            <a:endParaRPr lang="ru-RU" sz="4800" b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7715250" y="0"/>
            <a:ext cx="1428750" cy="1042988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667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1 -0.02685 C 0.13351 -0.06088 0.1941 -0.09467 0.16181 -0.19676 C 0.12952 -0.29884 0.00452 -0.46944 -0.12049 -0.63981 " pathEditMode="relative" ptsTypes="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26 -0.05764 C 0.15156 -0.09815 0.20104 -0.13843 0.25712 -0.15209 C 0.3132 -0.16574 0.43021 -0.19699 0.43924 -0.13936 C 0.44826 -0.08172 0.38004 0.05578 0.31181 0.19398 " pathEditMode="relative" ptsTypes="aaa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3 </a:t>
            </a:r>
            <a:r>
              <a:rPr lang="ru-RU" sz="4800" b="1" dirty="0" smtClean="0"/>
              <a:t>+ 3 =</a:t>
            </a:r>
          </a:p>
        </p:txBody>
      </p:sp>
      <p:pic>
        <p:nvPicPr>
          <p:cNvPr id="1026" name="Picture 2" descr="C:\Users\Терентий\Desktop\79073495_large_0_63ea9_6a8c811e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928813"/>
            <a:ext cx="16446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 descr="C:\Users\Терентий\Desktop\63626672_1283660673_1_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572000"/>
            <a:ext cx="18764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C:\Users\Терентий\Desktop\63626672_1283660673_1_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643438"/>
            <a:ext cx="18764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C:\Users\Терентий\Desktop\63626672_1283660673_1_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908550"/>
            <a:ext cx="18764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1000125" y="5143500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10</a:t>
            </a:r>
            <a:endParaRPr lang="ru-RU" sz="3600" b="1" dirty="0"/>
          </a:p>
        </p:txBody>
      </p:sp>
      <p:sp>
        <p:nvSpPr>
          <p:cNvPr id="8" name="Овал 7"/>
          <p:cNvSpPr/>
          <p:nvPr/>
        </p:nvSpPr>
        <p:spPr>
          <a:xfrm>
            <a:off x="3786188" y="4500563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7</a:t>
            </a:r>
            <a:endParaRPr lang="ru-RU" sz="4800" b="1" dirty="0"/>
          </a:p>
        </p:txBody>
      </p:sp>
      <p:sp>
        <p:nvSpPr>
          <p:cNvPr id="9" name="Овал 8"/>
          <p:cNvSpPr/>
          <p:nvPr/>
        </p:nvSpPr>
        <p:spPr>
          <a:xfrm>
            <a:off x="7000875" y="4857750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6</a:t>
            </a:r>
            <a:endParaRPr lang="ru-RU" sz="4800" b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7715250" y="0"/>
            <a:ext cx="1428750" cy="1042988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410446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2 -0.04491 C 0.03247 -0.10602 0.00174 -0.16667 0.02136 -0.20811 C 0.04098 -0.24954 0.09115 -0.27361 0.18091 -0.29398 C 0.27066 -0.31436 0.49775 -0.26598 0.5599 -0.33056 C 0.62205 -0.39514 0.55452 -0.62292 0.55348 -0.68125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19 -0.15648 C -0.09635 -0.18264 -0.15434 -0.20857 -0.19618 -0.14792 C -0.23802 -0.08727 -0.26389 0.05972 -0.28976 0.20694 " pathEditMode="relative" ptsTypes="aa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r>
              <a:rPr lang="ru-RU" sz="4800" b="1" dirty="0" smtClean="0"/>
              <a:t>    </a:t>
            </a:r>
            <a:r>
              <a:rPr lang="ru-RU" sz="4800" b="1" dirty="0" smtClean="0"/>
              <a:t>3 </a:t>
            </a:r>
            <a:r>
              <a:rPr lang="ru-RU" sz="4800" b="1" dirty="0" smtClean="0"/>
              <a:t>+ 5 =</a:t>
            </a:r>
          </a:p>
        </p:txBody>
      </p:sp>
      <p:pic>
        <p:nvPicPr>
          <p:cNvPr id="1026" name="Picture 2" descr="C:\Users\Терентий\Desktop\79073495_large_0_63ea9_6a8c811e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928813"/>
            <a:ext cx="16446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C:\Users\Терентий\Desktop\63626672_1283660673_1_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572000"/>
            <a:ext cx="18764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C:\Users\Терентий\Desktop\63626672_1283660673_1_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643438"/>
            <a:ext cx="18764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C:\Users\Терентий\Desktop\63626672_1283660673_1_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908550"/>
            <a:ext cx="18764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1285875" y="5072063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10</a:t>
            </a:r>
            <a:endParaRPr lang="ru-RU" sz="3600" b="1" dirty="0"/>
          </a:p>
        </p:txBody>
      </p:sp>
      <p:sp>
        <p:nvSpPr>
          <p:cNvPr id="8" name="Овал 7"/>
          <p:cNvSpPr/>
          <p:nvPr/>
        </p:nvSpPr>
        <p:spPr>
          <a:xfrm>
            <a:off x="3786188" y="4500563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3</a:t>
            </a:r>
            <a:endParaRPr lang="ru-RU" sz="4800" b="1" dirty="0"/>
          </a:p>
        </p:txBody>
      </p:sp>
      <p:sp>
        <p:nvSpPr>
          <p:cNvPr id="9" name="Овал 8"/>
          <p:cNvSpPr/>
          <p:nvPr/>
        </p:nvSpPr>
        <p:spPr>
          <a:xfrm>
            <a:off x="6929438" y="4643438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8</a:t>
            </a:r>
            <a:endParaRPr lang="ru-RU" sz="4800" b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7715250" y="0"/>
            <a:ext cx="1428750" cy="1042988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74982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4 -0.07731 L 0.08351 -0.21273 L 0.50938 -0.24282 L 0.39653 -0.63426 L 0.40608 -0.63426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16065 L -0.15278 -0.21875 L -0.26545 -0.1801 L -0.36545 -0.01019 L -0.27031 0.20902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мата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матаматика</Template>
  <TotalTime>161</TotalTime>
  <Words>100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Calibri</vt:lpstr>
      <vt:lpstr>Arial</vt:lpstr>
      <vt:lpstr>матаматика</vt:lpstr>
      <vt:lpstr>Учимся решать задачи</vt:lpstr>
      <vt:lpstr>Презентация PowerPoint</vt:lpstr>
      <vt:lpstr>Презентация PowerPoint</vt:lpstr>
      <vt:lpstr>Презентация PowerPoint</vt:lpstr>
      <vt:lpstr>3 + 4  =</vt:lpstr>
      <vt:lpstr>7 – 4  =</vt:lpstr>
      <vt:lpstr>4 – 4 =</vt:lpstr>
      <vt:lpstr>3 + 3 =</vt:lpstr>
      <vt:lpstr>    3 + 5 =</vt:lpstr>
      <vt:lpstr>Физминутка </vt:lpstr>
      <vt:lpstr>Игра «По квартирам»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решать задачи</dc:title>
  <dc:creator>Дмитрий</dc:creator>
  <cp:lastModifiedBy>Дмитрий</cp:lastModifiedBy>
  <cp:revision>4</cp:revision>
  <dcterms:created xsi:type="dcterms:W3CDTF">2013-11-11T15:24:12Z</dcterms:created>
  <dcterms:modified xsi:type="dcterms:W3CDTF">2013-11-11T18:05:47Z</dcterms:modified>
</cp:coreProperties>
</file>