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1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60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34580-9BF3-469A-AAD9-16FAB56457E8}" type="datetimeFigureOut">
              <a:rPr lang="ru-RU" smtClean="0"/>
              <a:pPr/>
              <a:t>24.08.2011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2373A-D119-42D0-B171-8580702F5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373A-D119-42D0-B171-8580702F578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112F-F2EF-4F6D-99AB-0E63DADC8818}" type="datetimeFigureOut">
              <a:rPr lang="ru-RU" smtClean="0"/>
              <a:pPr/>
              <a:t>24.08.2011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2019-FADF-49EB-8D6A-F86F9013D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112F-F2EF-4F6D-99AB-0E63DADC8818}" type="datetimeFigureOut">
              <a:rPr lang="ru-RU" smtClean="0"/>
              <a:pPr/>
              <a:t>24.08.2011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2019-FADF-49EB-8D6A-F86F9013D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112F-F2EF-4F6D-99AB-0E63DADC8818}" type="datetimeFigureOut">
              <a:rPr lang="ru-RU" smtClean="0"/>
              <a:pPr/>
              <a:t>24.08.2011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2019-FADF-49EB-8D6A-F86F9013D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112F-F2EF-4F6D-99AB-0E63DADC8818}" type="datetimeFigureOut">
              <a:rPr lang="ru-RU" smtClean="0"/>
              <a:pPr/>
              <a:t>24.08.2011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2019-FADF-49EB-8D6A-F86F9013D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112F-F2EF-4F6D-99AB-0E63DADC8818}" type="datetimeFigureOut">
              <a:rPr lang="ru-RU" smtClean="0"/>
              <a:pPr/>
              <a:t>24.08.2011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2019-FADF-49EB-8D6A-F86F9013D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112F-F2EF-4F6D-99AB-0E63DADC8818}" type="datetimeFigureOut">
              <a:rPr lang="ru-RU" smtClean="0"/>
              <a:pPr/>
              <a:t>24.08.2011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2019-FADF-49EB-8D6A-F86F9013D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112F-F2EF-4F6D-99AB-0E63DADC8818}" type="datetimeFigureOut">
              <a:rPr lang="ru-RU" smtClean="0"/>
              <a:pPr/>
              <a:t>24.08.2011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2019-FADF-49EB-8D6A-F86F9013D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112F-F2EF-4F6D-99AB-0E63DADC8818}" type="datetimeFigureOut">
              <a:rPr lang="ru-RU" smtClean="0"/>
              <a:pPr/>
              <a:t>24.08.2011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2019-FADF-49EB-8D6A-F86F9013D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112F-F2EF-4F6D-99AB-0E63DADC8818}" type="datetimeFigureOut">
              <a:rPr lang="ru-RU" smtClean="0"/>
              <a:pPr/>
              <a:t>24.08.2011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2019-FADF-49EB-8D6A-F86F9013D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112F-F2EF-4F6D-99AB-0E63DADC8818}" type="datetimeFigureOut">
              <a:rPr lang="ru-RU" smtClean="0"/>
              <a:pPr/>
              <a:t>24.08.2011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2019-FADF-49EB-8D6A-F86F9013D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112F-F2EF-4F6D-99AB-0E63DADC8818}" type="datetimeFigureOut">
              <a:rPr lang="ru-RU" smtClean="0"/>
              <a:pPr/>
              <a:t>24.08.2011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2019-FADF-49EB-8D6A-F86F9013D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3112F-F2EF-4F6D-99AB-0E63DADC8818}" type="datetimeFigureOut">
              <a:rPr lang="ru-RU" smtClean="0"/>
              <a:pPr/>
              <a:t>24.08.2011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62019-FADF-49EB-8D6A-F86F9013D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ocuments%20and%20Settings\Admin\&#1052;&#1086;&#1080;%20&#1076;&#1086;&#1082;&#1091;&#1084;&#1077;&#1085;&#1090;&#1099;\&#1084;&#1091;&#1079;&#1099;&#1082;&#1072;\&#1096;&#1082;&#1086;&#1083;&#1100;&#1085;&#1099;&#1077;%20&#1087;&#1077;&#1089;&#1085;&#1080;\&#1063;&#1077;&#1084;&#1091;%20&#1091;&#1095;&#1072;&#1090;%20&#1074;%20&#1096;&#1082;&#1086;&#1083;&#1077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757238" y="0"/>
            <a:ext cx="10658476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214290"/>
            <a:ext cx="8358214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>
                <a:gd name="adj" fmla="val 63611"/>
              </a:avLst>
            </a:prstTxWarp>
            <a:spAutoFit/>
          </a:bodyPr>
          <a:lstStyle/>
          <a:p>
            <a:pPr algn="ctr"/>
            <a:r>
              <a:rPr lang="ru-RU" sz="4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МОУ  « </a:t>
            </a:r>
            <a:r>
              <a:rPr lang="ru-RU" sz="46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Сватковская</a:t>
            </a:r>
            <a:r>
              <a:rPr lang="ru-RU" sz="4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основная    общеобразовательная  школа »</a:t>
            </a:r>
            <a:endParaRPr lang="ru-RU" sz="4600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2" descr="F:\DCIM\100SSCAM\SDC1059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86116" y="1142984"/>
            <a:ext cx="2715145" cy="20355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857356" y="4857760"/>
            <a:ext cx="5072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3600" i="1" dirty="0" smtClean="0">
                <a:solidFill>
                  <a:srgbClr val="FFFF00"/>
                </a:solidFill>
                <a:latin typeface="Arno Pro Smbd Caption" pitchFamily="18" charset="0"/>
                <a:ea typeface="Calibri" pitchFamily="34" charset="0"/>
                <a:cs typeface="Times New Roman" pitchFamily="18" charset="0"/>
              </a:rPr>
              <a:t>Директор школы:</a:t>
            </a:r>
          </a:p>
          <a:p>
            <a:pPr eaLnBrk="0" hangingPunct="0"/>
            <a:r>
              <a:rPr lang="ru-RU" sz="3600" i="1" dirty="0" smtClean="0">
                <a:solidFill>
                  <a:srgbClr val="FFFF00"/>
                </a:solidFill>
                <a:latin typeface="Arno Pro Smbd Caption" pitchFamily="18" charset="0"/>
                <a:ea typeface="Calibri" pitchFamily="34" charset="0"/>
                <a:cs typeface="Times New Roman" pitchFamily="18" charset="0"/>
              </a:rPr>
              <a:t>             Павлова Валентина Васильевна</a:t>
            </a:r>
            <a:endParaRPr lang="ru-RU" sz="3600" i="1" dirty="0">
              <a:solidFill>
                <a:srgbClr val="FFFF00"/>
              </a:solidFill>
              <a:latin typeface="Arno Pro Smbd Captio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Чему учат в шко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679653" y="5572140"/>
            <a:ext cx="464347" cy="464347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CCF11112010_0000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214290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Caption" pitchFamily="18" charset="0"/>
              </a:rPr>
              <a:t>В декабре 2009 года на базе школы был проведен районный семинар учителей начальных классов сельских школ по теме:     « Проектная деятельность учащихся на уроках в начальных классах »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 Smbd Caption" pitchFamily="18" charset="0"/>
            </a:endParaRPr>
          </a:p>
        </p:txBody>
      </p:sp>
    </p:spTree>
  </p:cSld>
  <p:clrMapOvr>
    <a:masterClrMapping/>
  </p:clrMapOvr>
  <p:transition spd="slow" advClick="0" advTm="10000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CCF11112010_000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071538" y="642918"/>
            <a:ext cx="77867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Caption" pitchFamily="18" charset="0"/>
              </a:rPr>
              <a:t>Открытые уроки провели Суханова Н. А. и  Крылова С. В</a:t>
            </a:r>
            <a:r>
              <a:rPr lang="ru-RU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Caption" pitchFamily="18" charset="0"/>
              </a:rPr>
              <a:t>.</a:t>
            </a:r>
            <a:endParaRPr lang="ru-RU" sz="440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 Smbd Caption" pitchFamily="18" charset="0"/>
            </a:endParaRPr>
          </a:p>
        </p:txBody>
      </p:sp>
    </p:spTree>
  </p:cSld>
  <p:clrMapOvr>
    <a:masterClrMapping/>
  </p:clrMapOvr>
  <p:transition spd="slow" advTm="6000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CF11112010_000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5984" y="1000108"/>
            <a:ext cx="721523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Caption" pitchFamily="18" charset="0"/>
              </a:rPr>
              <a:t>Работа учителей получила положительную оценку участников семинара.</a:t>
            </a:r>
            <a:endParaRPr lang="ru-RU" sz="400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 Smbd Caption" pitchFamily="18" charset="0"/>
            </a:endParaRPr>
          </a:p>
        </p:txBody>
      </p:sp>
    </p:spTree>
  </p:cSld>
  <p:clrMapOvr>
    <a:masterClrMapping/>
  </p:clrMapOvr>
  <p:transition spd="slow" advTm="6000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CF13112010_000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785886" y="4303455"/>
            <a:ext cx="735811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Коллектив учителей начальных классов продолжает работу по совершенствованию </a:t>
            </a:r>
            <a:r>
              <a:rPr lang="ru-RU" sz="40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учебно</a:t>
            </a:r>
            <a:r>
              <a:rPr lang="ru-RU" sz="4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 – воспитательного процесса.</a:t>
            </a:r>
            <a:endParaRPr lang="ru-RU" sz="4000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no Pro Smbd Caption" pitchFamily="18" charset="0"/>
            </a:endParaRPr>
          </a:p>
        </p:txBody>
      </p:sp>
    </p:spTree>
  </p:cSld>
  <p:clrMapOvr>
    <a:masterClrMapping/>
  </p:clrMapOvr>
  <p:transition advTm="5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85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00100" y="428604"/>
            <a:ext cx="7072362" cy="20002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8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С  </a:t>
            </a:r>
            <a:r>
              <a:rPr lang="ru-RU" sz="80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п</a:t>
            </a:r>
            <a:r>
              <a:rPr lang="ru-RU" sz="8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  а  с  и б  о</a:t>
            </a:r>
            <a:endParaRPr lang="ru-RU" sz="8000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no Pro Smbd Captio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5183" y="2967335"/>
            <a:ext cx="62536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8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Caption" pitchFamily="18" charset="0"/>
              </a:rPr>
              <a:t>за   внимание</a:t>
            </a:r>
            <a:endParaRPr lang="ru-RU" sz="800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 Smbd Captio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5842337"/>
            <a:ext cx="779556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Руководитель ШМО  Суханова Н. А.     </a:t>
            </a:r>
            <a:r>
              <a:rPr lang="ru-RU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Ноябрь 2010г.</a:t>
            </a:r>
            <a:endParaRPr lang="ru-RU" sz="2400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no Pro Smbd Caption" pitchFamily="18" charset="0"/>
            </a:endParaRPr>
          </a:p>
        </p:txBody>
      </p:sp>
    </p:spTree>
  </p:cSld>
  <p:clrMapOvr>
    <a:masterClrMapping/>
  </p:clrMapOvr>
  <p:transition spd="slow" advTm="4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</a:t>
            </a:r>
            <a:r>
              <a:rPr lang="en-US" dirty="0" smtClean="0"/>
              <a:t>D</a:t>
            </a:r>
            <a:endParaRPr lang="ru-RU" dirty="0"/>
          </a:p>
        </p:txBody>
      </p:sp>
      <p:pic>
        <p:nvPicPr>
          <p:cNvPr id="4" name="Содержимое 3" descr="lisya-klena-vesna-oboi-800x6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46687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000100" y="857232"/>
            <a:ext cx="778674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6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nion Pro SmBd" pitchFamily="18" charset="0"/>
              </a:rPr>
              <a:t>В школе работает  ШМО учителей начальных классов</a:t>
            </a:r>
            <a:endParaRPr lang="ru-RU" sz="6000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nion Pro SmBd" pitchFamily="18" charset="0"/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1a218_b1e94d62_X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644034" cy="6858000"/>
          </a:xfrm>
          <a:prstGeom prst="rect">
            <a:avLst/>
          </a:prstGeom>
        </p:spPr>
      </p:pic>
      <p:pic>
        <p:nvPicPr>
          <p:cNvPr id="5" name="Picture 2" descr="F:\DCIM\100SSCAM\SDC105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428604"/>
            <a:ext cx="3571900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43042" y="2967335"/>
            <a:ext cx="721523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Caption" pitchFamily="18" charset="0"/>
              </a:rPr>
              <a:t>ШМО учителей начальных классов работает под руководством и в тесном 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Caption" pitchFamily="18" charset="0"/>
              </a:rPr>
              <a:t>контакте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Caption" pitchFamily="18" charset="0"/>
              </a:rPr>
              <a:t> с заместителем директора по УВР 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Caption" pitchFamily="18" charset="0"/>
              </a:rPr>
              <a:t>Чудовской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Caption" pitchFamily="18" charset="0"/>
              </a:rPr>
              <a:t> Т. С.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no Pro Caption" pitchFamily="18" charset="0"/>
            </a:endParaRPr>
          </a:p>
        </p:txBody>
      </p:sp>
    </p:spTree>
  </p:cSld>
  <p:clrMapOvr>
    <a:masterClrMapping/>
  </p:clrMapOvr>
  <p:transition spd="slow" advClick="0" advTm="1000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571536" y="-890112"/>
            <a:ext cx="9715536" cy="7748112"/>
          </a:xfrm>
        </p:spPr>
      </p:pic>
      <p:sp>
        <p:nvSpPr>
          <p:cNvPr id="6" name="Прямоугольник 5"/>
          <p:cNvSpPr/>
          <p:nvPr/>
        </p:nvSpPr>
        <p:spPr>
          <a:xfrm>
            <a:off x="6572264" y="-1214470"/>
            <a:ext cx="2357454" cy="428625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407458"/>
              </a:avLst>
            </a:prstTxWarp>
            <a:spAutoFit/>
          </a:bodyPr>
          <a:lstStyle/>
          <a:p>
            <a:pPr algn="ctr"/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Суханова Наталья Александровна</a:t>
            </a:r>
            <a:endParaRPr lang="ru-RU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no Pro Smbd Caption" pitchFamily="18" charset="0"/>
            </a:endParaRPr>
          </a:p>
        </p:txBody>
      </p:sp>
      <p:pic>
        <p:nvPicPr>
          <p:cNvPr id="7" name="Рисунок 6" descr="CCF11112010_000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29454" y="571480"/>
            <a:ext cx="1706500" cy="23687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 rot="20244285">
            <a:off x="-209923" y="1182681"/>
            <a:ext cx="63799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49128"/>
              </a:avLst>
            </a:prstTxWarp>
            <a:spAutoFit/>
          </a:bodyPr>
          <a:lstStyle/>
          <a:p>
            <a:pPr algn="ctr"/>
            <a:r>
              <a:rPr lang="ru-RU" sz="5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Состав      ШМО</a:t>
            </a:r>
            <a:endParaRPr lang="ru-RU" sz="5400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no Pro Smbd Caption" pitchFamily="18" charset="0"/>
            </a:endParaRPr>
          </a:p>
        </p:txBody>
      </p:sp>
      <p:pic>
        <p:nvPicPr>
          <p:cNvPr id="9" name="Рисунок 8" descr="CCF13112010_00000_cr_cr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00232" y="4214818"/>
            <a:ext cx="2398288" cy="2094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28728" y="1000108"/>
            <a:ext cx="3532954" cy="54722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Крылова Светлана Викторовна</a:t>
            </a:r>
            <a:endParaRPr lang="ru-RU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no Pro Smbd Captio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53771" y="1357298"/>
            <a:ext cx="2690229" cy="511499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196103"/>
              </a:avLst>
            </a:prstTxWarp>
            <a:spAutoFit/>
          </a:bodyPr>
          <a:lstStyle/>
          <a:p>
            <a:pPr algn="ctr"/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Кузнецова Ольга Александровна</a:t>
            </a:r>
            <a:endParaRPr lang="ru-RU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no Pro Smbd Captio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00496" y="2571744"/>
            <a:ext cx="3338222" cy="21860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Кирилина Нина Максимовна</a:t>
            </a:r>
            <a:endParaRPr lang="ru-RU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no Pro Smbd Caption" pitchFamily="18" charset="0"/>
            </a:endParaRPr>
          </a:p>
        </p:txBody>
      </p:sp>
      <p:pic>
        <p:nvPicPr>
          <p:cNvPr id="15" name="Рисунок 14" descr="CCF11112010_00010_cr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58016" y="3857628"/>
            <a:ext cx="1908597" cy="2451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CF16112010_00002_cr_cr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357686" y="2428868"/>
            <a:ext cx="2775509" cy="2147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5" descr="CCF13112010_000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4348" y="2357430"/>
            <a:ext cx="721527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Методическая тема ШМО                    « Развитие учебно-познавательного интереса в процессе обучения младших школьников »</a:t>
            </a:r>
            <a:endParaRPr lang="ru-RU" sz="4600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no Pro Smbd Caption" pitchFamily="18" charset="0"/>
            </a:endParaRPr>
          </a:p>
        </p:txBody>
      </p:sp>
    </p:spTree>
  </p:cSld>
  <p:clrMapOvr>
    <a:masterClrMapping/>
  </p:clrMapOvr>
  <p:transition spd="slow" advClick="0" advTm="6000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" name="Содержимое 17" descr="CCF15112010_00000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31792" cy="6858000"/>
          </a:xfrm>
        </p:spPr>
      </p:pic>
      <p:sp>
        <p:nvSpPr>
          <p:cNvPr id="19" name="Прямоугольник 18"/>
          <p:cNvSpPr/>
          <p:nvPr/>
        </p:nvSpPr>
        <p:spPr>
          <a:xfrm>
            <a:off x="2285984" y="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Arno Pro Smbd Caption" pitchFamily="18" charset="0"/>
              </a:rPr>
              <a:t>Руководитель ШМО 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Arno Pro Smbd Caption" pitchFamily="18" charset="0"/>
              </a:rPr>
              <a:t>Суханова Наталья Александровна</a:t>
            </a:r>
            <a:endParaRPr lang="ru-RU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latin typeface="Arno Pro Smbd Captio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7857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Arno Pro Smbd Caption" pitchFamily="18" charset="0"/>
              </a:rPr>
              <a:t>Общий стаж работы 35 лет. Стаж работы в данной школе 30 лет. Учитель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Arno Pro Smbd Caption" pitchFamily="18" charset="0"/>
              </a:rPr>
              <a:t>I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Arno Pro Smbd Caption" pitchFamily="18" charset="0"/>
              </a:rPr>
              <a:t> квалификационной категории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Arno Pro Smbd Caption" pitchFamily="18" charset="0"/>
              </a:rPr>
              <a:t> 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latin typeface="Arno Pro Smbd Captio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7857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Arno Pro Smbd Caption" pitchFamily="18" charset="0"/>
              </a:rPr>
              <a:t>Методическая тема по самообразованию:                   « Проектная  деятельность учащихся начальных классов на уроках  окружающего мира»</a:t>
            </a:r>
            <a:endParaRPr lang="ru-RU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latin typeface="Arno Pro Smbd Caption" pitchFamily="18" charset="0"/>
            </a:endParaRPr>
          </a:p>
        </p:txBody>
      </p:sp>
    </p:spTree>
  </p:cSld>
  <p:clrMapOvr>
    <a:masterClrMapping/>
  </p:clrMapOvr>
  <p:transition spd="slow" advClick="0" advTm="8000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CCF16112010_00002_cr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1281128" cy="7096257"/>
          </a:xfrm>
        </p:spPr>
      </p:pic>
      <p:sp>
        <p:nvSpPr>
          <p:cNvPr id="13" name="Прямоугольник 12"/>
          <p:cNvSpPr/>
          <p:nvPr/>
        </p:nvSpPr>
        <p:spPr>
          <a:xfrm>
            <a:off x="1928794" y="0"/>
            <a:ext cx="621510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Кирилина  Нина Максимовна , </a:t>
            </a:r>
            <a:r>
              <a:rPr lang="ru-RU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педагогический стаж работы 38 лет, в  МОУ  СООШ  работает с 1980 года. Учитель 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II  </a:t>
            </a:r>
            <a:r>
              <a:rPr lang="ru-RU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квалификационной категории.</a:t>
            </a:r>
            <a:endParaRPr lang="ru-RU" sz="24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no Pro Smbd Captio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1785926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Методическая тема по самообразованию:                            « Творчество как способ положительной мотивации учения младших школьников »</a:t>
            </a:r>
            <a:endParaRPr lang="ru-RU" sz="24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no Pro Smbd Caption" pitchFamily="18" charset="0"/>
            </a:endParaRPr>
          </a:p>
        </p:txBody>
      </p:sp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CCF11112010_000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4479630" y="2967335"/>
            <a:ext cx="15925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0"/>
            <a:ext cx="72152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Caption" pitchFamily="18" charset="0"/>
              </a:rPr>
              <a:t>Крылова Светлана Викторовна</a:t>
            </a:r>
            <a:endParaRPr lang="ru-RU" sz="400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 Smbd Captio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71480"/>
            <a:ext cx="85725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Caption" pitchFamily="18" charset="0"/>
              </a:rPr>
              <a:t>Педагогический стаж 22 года. Учитель 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Caption" pitchFamily="18" charset="0"/>
              </a:rPr>
              <a:t>II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Caption" pitchFamily="18" charset="0"/>
              </a:rPr>
              <a:t>квалификационной категории.          В   МОУ   СООШ    работает с 2002 года.</a:t>
            </a:r>
            <a:endParaRPr lang="ru-RU" sz="2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 Smbd Captio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357298"/>
            <a:ext cx="714811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Caption" pitchFamily="18" charset="0"/>
              </a:rPr>
              <a:t>Методическая тема по самообразованию:               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Caption" pitchFamily="18" charset="0"/>
              </a:rPr>
              <a:t>   « Формирование экологического мышления  младших школьников  в процессе предметно- практической деятельности  »</a:t>
            </a:r>
            <a:endParaRPr lang="ru-RU" sz="2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 Smbd Caption" pitchFamily="18" charset="0"/>
            </a:endParaRPr>
          </a:p>
        </p:txBody>
      </p:sp>
    </p:spTree>
  </p:cSld>
  <p:clrMapOvr>
    <a:masterClrMapping/>
  </p:clrMapOvr>
  <p:transition spd="slow" advClick="0" advTm="9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CF11112010_000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00100" y="0"/>
            <a:ext cx="72229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Кузнецова Ольга Александровна </a:t>
            </a:r>
            <a:r>
              <a:rPr lang="ru-RU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выпускница  </a:t>
            </a:r>
            <a:r>
              <a:rPr lang="ru-RU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Сватковской</a:t>
            </a:r>
            <a:r>
              <a:rPr lang="ru-RU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 школы  1991 года.</a:t>
            </a:r>
            <a:endParaRPr lang="ru-RU" sz="2400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no Pro Smbd Captio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28670"/>
            <a:ext cx="52149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Педагогический стаж работы 16 лет. В  МОУ   СООШ  работает                                                                                     с 1 сентября 2010 года.</a:t>
            </a:r>
            <a:endParaRPr lang="ru-RU" sz="2400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no Pro Smbd Captio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1000108"/>
            <a:ext cx="421481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Методическая тема по самообразованию : « </a:t>
            </a:r>
            <a:r>
              <a:rPr lang="ru-RU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Форми</a:t>
            </a:r>
            <a:r>
              <a:rPr lang="ru-RU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-  -</a:t>
            </a:r>
            <a:r>
              <a:rPr lang="ru-RU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рование</a:t>
            </a:r>
            <a:r>
              <a:rPr lang="ru-RU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no Pro Smbd Caption" pitchFamily="18" charset="0"/>
              </a:rPr>
              <a:t> у младших школьников универсальных учебных действий »   Работает по УМК                             « Планета знаний » .            </a:t>
            </a:r>
            <a:endParaRPr lang="ru-RU" sz="2400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no Pro Smbd Caption" pitchFamily="18" charset="0"/>
            </a:endParaRPr>
          </a:p>
        </p:txBody>
      </p:sp>
    </p:spTree>
  </p:cSld>
  <p:clrMapOvr>
    <a:masterClrMapping/>
  </p:clrMapOvr>
  <p:transition spd="slow" advClick="0" advTm="14000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319</Words>
  <Application>Microsoft Office PowerPoint</Application>
  <PresentationFormat>Экран (4:3)</PresentationFormat>
  <Paragraphs>31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ВВD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163</cp:revision>
  <dcterms:created xsi:type="dcterms:W3CDTF">2010-11-12T13:25:59Z</dcterms:created>
  <dcterms:modified xsi:type="dcterms:W3CDTF">2011-08-24T10:36:23Z</dcterms:modified>
</cp:coreProperties>
</file>