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МАМА 2\азбука в картинках куликова\img128.jpg"/>
          <p:cNvPicPr>
            <a:picLocks noChangeAspect="1" noChangeArrowheads="1"/>
          </p:cNvPicPr>
          <p:nvPr/>
        </p:nvPicPr>
        <p:blipFill>
          <a:blip r:embed="rId2" cstate="print"/>
          <a:srcRect t="2084"/>
          <a:stretch>
            <a:fillRect/>
          </a:stretch>
        </p:blipFill>
        <p:spPr bwMode="auto">
          <a:xfrm>
            <a:off x="107504" y="116632"/>
            <a:ext cx="5267325" cy="3383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 descr="F:\МАМА 2\азбука в картинках куликова\img129.jpg"/>
          <p:cNvPicPr>
            <a:picLocks noChangeAspect="1" noChangeArrowheads="1"/>
          </p:cNvPicPr>
          <p:nvPr/>
        </p:nvPicPr>
        <p:blipFill>
          <a:blip r:embed="rId3" cstate="print"/>
          <a:srcRect l="6297" r="7407" b="554"/>
          <a:stretch>
            <a:fillRect/>
          </a:stretch>
        </p:blipFill>
        <p:spPr bwMode="auto">
          <a:xfrm>
            <a:off x="4427984" y="3212976"/>
            <a:ext cx="460851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МАМА 2\азбука в картинках куликова\img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737100" cy="3455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F:\МАМА 2\азбука в картинках куликова\img131.jpg"/>
          <p:cNvPicPr>
            <a:picLocks noChangeAspect="1" noChangeArrowheads="1"/>
          </p:cNvPicPr>
          <p:nvPr/>
        </p:nvPicPr>
        <p:blipFill>
          <a:blip r:embed="rId3" cstate="print"/>
          <a:srcRect l="6788" t="4188"/>
          <a:stretch>
            <a:fillRect/>
          </a:stretch>
        </p:blipFill>
        <p:spPr bwMode="auto">
          <a:xfrm>
            <a:off x="4200203" y="3356992"/>
            <a:ext cx="4943797" cy="3294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МАМА 2\азбука в картинках куликова\img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175250" cy="3236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 descr="F:\МАМА 2\азбука в картинках куликова\img133.jpg"/>
          <p:cNvPicPr>
            <a:picLocks noChangeAspect="1" noChangeArrowheads="1"/>
          </p:cNvPicPr>
          <p:nvPr/>
        </p:nvPicPr>
        <p:blipFill>
          <a:blip r:embed="rId3" cstate="print"/>
          <a:srcRect l="1353" b="5410"/>
          <a:stretch>
            <a:fillRect/>
          </a:stretch>
        </p:blipFill>
        <p:spPr bwMode="auto">
          <a:xfrm>
            <a:off x="3707904" y="3501008"/>
            <a:ext cx="5249292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МАМА 2\азбука в картинках куликова\img134.jpg"/>
          <p:cNvPicPr>
            <a:picLocks noChangeAspect="1" noChangeArrowheads="1"/>
          </p:cNvPicPr>
          <p:nvPr/>
        </p:nvPicPr>
        <p:blipFill>
          <a:blip r:embed="rId2" cstate="print"/>
          <a:srcRect t="1052" r="4786"/>
          <a:stretch>
            <a:fillRect/>
          </a:stretch>
        </p:blipFill>
        <p:spPr bwMode="auto">
          <a:xfrm>
            <a:off x="0" y="0"/>
            <a:ext cx="4700810" cy="3491905"/>
          </a:xfrm>
          <a:prstGeom prst="rect">
            <a:avLst/>
          </a:prstGeom>
          <a:noFill/>
        </p:spPr>
      </p:pic>
      <p:pic>
        <p:nvPicPr>
          <p:cNvPr id="13315" name="Picture 3" descr="F:\МАМА 2\азбука в картинках куликова\img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52936"/>
            <a:ext cx="5157787" cy="3455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МАМА 2\азбука в картинках куликова\img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5267325" cy="3455987"/>
          </a:xfrm>
          <a:prstGeom prst="rect">
            <a:avLst/>
          </a:prstGeom>
          <a:noFill/>
        </p:spPr>
      </p:pic>
      <p:pic>
        <p:nvPicPr>
          <p:cNvPr id="14339" name="Picture 3" descr="F:\МАМА 2\азбука в картинках куликова\img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68960"/>
            <a:ext cx="5321300" cy="351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Токарь</dc:creator>
  <cp:lastModifiedBy>Токарь</cp:lastModifiedBy>
  <cp:revision>5</cp:revision>
  <dcterms:created xsi:type="dcterms:W3CDTF">2013-09-09T08:06:03Z</dcterms:created>
  <dcterms:modified xsi:type="dcterms:W3CDTF">2013-09-09T08:15:55Z</dcterms:modified>
</cp:coreProperties>
</file>