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F0D7FD-4559-4205-88EA-4451C0BF0F3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8308E5-DFB9-4E94-B500-68333B2934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255112030_fon_nasekom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56"/>
            <a:ext cx="9143999" cy="6866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15437" y="2967335"/>
            <a:ext cx="63131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Такие разные…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Витрины магазинов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52736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i="1" u="sng" dirty="0" smtClean="0">
              <a:solidFill>
                <a:srgbClr val="7030A0"/>
              </a:solidFill>
            </a:endParaRPr>
          </a:p>
          <a:p>
            <a:r>
              <a:rPr lang="ru-RU" sz="4400" b="1" i="1" u="sng" dirty="0">
                <a:solidFill>
                  <a:srgbClr val="7030A0"/>
                </a:solidFill>
              </a:rPr>
              <a:t> </a:t>
            </a:r>
            <a:r>
              <a:rPr lang="ru-RU" sz="4400" b="1" i="1" u="sng" dirty="0" smtClean="0">
                <a:solidFill>
                  <a:srgbClr val="7030A0"/>
                </a:solidFill>
              </a:rPr>
              <a:t>Сегодня мы рисуем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trc_rekl_i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14720" cy="3212976"/>
          </a:xfrm>
          <a:prstGeom prst="rect">
            <a:avLst/>
          </a:prstGeom>
          <a:noFill/>
        </p:spPr>
      </p:pic>
      <p:pic>
        <p:nvPicPr>
          <p:cNvPr id="2051" name="Picture 3" descr="C:\Users\user\Desktop\ws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04997"/>
            <a:ext cx="4458072" cy="297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1126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61529" cy="2708920"/>
          </a:xfrm>
          <a:prstGeom prst="rect">
            <a:avLst/>
          </a:prstGeom>
          <a:noFill/>
        </p:spPr>
      </p:pic>
      <p:pic>
        <p:nvPicPr>
          <p:cNvPr id="4099" name="Picture 3" descr="C:\Users\user\Desktop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4081636" cy="2693880"/>
          </a:xfrm>
          <a:prstGeom prst="rect">
            <a:avLst/>
          </a:prstGeom>
          <a:noFill/>
        </p:spPr>
      </p:pic>
      <p:pic>
        <p:nvPicPr>
          <p:cNvPr id="4100" name="Picture 4" descr="C:\Users\user\Desktop\Zara Shop Wind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354451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4_rbs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1649"/>
            <a:ext cx="7859340" cy="590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77337123_large_ret_roz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7650"/>
            <a:ext cx="7620000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Nucl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433300" cy="2952328"/>
          </a:xfrm>
          <a:prstGeom prst="rect">
            <a:avLst/>
          </a:prstGeom>
          <a:noFill/>
        </p:spPr>
      </p:pic>
      <p:pic>
        <p:nvPicPr>
          <p:cNvPr id="6147" name="Picture 3" descr="C:\Users\user\Desktop\danielautumn2011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4724957" cy="3168352"/>
          </a:xfrm>
          <a:prstGeom prst="rect">
            <a:avLst/>
          </a:prstGeom>
          <a:noFill/>
        </p:spPr>
      </p:pic>
      <p:pic>
        <p:nvPicPr>
          <p:cNvPr id="6148" name="Picture 4" descr="C:\Users\user\Desktop\fb81724aee0d9a2fd9f872bcffad4a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3397560" cy="226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052513"/>
            <a:ext cx="6667500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92229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</TotalTime>
  <Words>9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2013-11-30T13:54:39Z</dcterms:created>
  <dcterms:modified xsi:type="dcterms:W3CDTF">2013-11-30T14:07:23Z</dcterms:modified>
</cp:coreProperties>
</file>