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DF77-6FF7-43F0-B550-9F9A4BE308A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0829-778C-449E-8D45-92F697E49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1.docx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445125"/>
            <a:ext cx="5183188" cy="1104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0076"/>
                </a:solidFill>
                <a:latin typeface="Georgia" pitchFamily="18" charset="0"/>
              </a:rPr>
              <a:t>Урок ИЗО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76"/>
                </a:solidFill>
                <a:latin typeface="Georgia" pitchFamily="18" charset="0"/>
              </a:rPr>
              <a:t>Подготовила учитель начальных классов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76"/>
                </a:solidFill>
                <a:latin typeface="Georgia" pitchFamily="18" charset="0"/>
              </a:rPr>
              <a:t> Дорофеева Г.А.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000076"/>
              </a:solidFill>
              <a:latin typeface="Georgia" pitchFamily="18" charset="0"/>
            </a:endParaRPr>
          </a:p>
        </p:txBody>
      </p:sp>
      <p:pic>
        <p:nvPicPr>
          <p:cNvPr id="5123" name="Picture 2" descr="G:\гжель\lefttop_im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3" y="2205038"/>
            <a:ext cx="738825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9520" y="714356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Часть 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Гжель - плакаты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31750"/>
            <a:ext cx="69596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9113" y="350838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76"/>
                </a:solidFill>
              </a:rPr>
              <a:t>3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Гжель - плакаты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-14288"/>
            <a:ext cx="6911975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9113" y="350838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76"/>
                </a:solidFill>
              </a:rPr>
              <a:t>4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жель - плакат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5400"/>
            <a:ext cx="6985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1663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76"/>
                </a:solidFill>
              </a:rPr>
              <a:t>Сравним </a:t>
            </a:r>
          </a:p>
          <a:p>
            <a:pPr algn="ctr"/>
            <a:r>
              <a:rPr lang="ru-RU" sz="2400" b="1">
                <a:solidFill>
                  <a:srgbClr val="000076"/>
                </a:solidFill>
              </a:rPr>
              <a:t>с </a:t>
            </a:r>
          </a:p>
          <a:p>
            <a:pPr algn="ctr"/>
            <a:r>
              <a:rPr lang="ru-RU" sz="2400" b="1">
                <a:solidFill>
                  <a:srgbClr val="000076"/>
                </a:solidFill>
              </a:rPr>
              <a:t>образцом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>
            <a:spLocks noChangeArrowheads="1"/>
          </p:cNvSpPr>
          <p:nvPr/>
        </p:nvSpPr>
        <p:spPr bwMode="auto">
          <a:xfrm>
            <a:off x="1428750" y="5857875"/>
            <a:ext cx="6357938" cy="687388"/>
          </a:xfrm>
          <a:prstGeom prst="ellipseRibbon">
            <a:avLst>
              <a:gd name="adj1" fmla="val 25000"/>
              <a:gd name="adj2" fmla="val 66389"/>
              <a:gd name="adj3" fmla="val 12500"/>
            </a:avLst>
          </a:prstGeom>
          <a:solidFill>
            <a:srgbClr val="000076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Изделия гжельских мастеров</a:t>
            </a:r>
          </a:p>
        </p:txBody>
      </p:sp>
      <p:pic>
        <p:nvPicPr>
          <p:cNvPr id="38916" name="Picture 4" descr="G:\гжель\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88913"/>
            <a:ext cx="28384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G:\гжель\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7432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G:\гжель\гж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781300"/>
            <a:ext cx="35290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G:\гжель\гж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87363"/>
            <a:ext cx="21717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G:\гжель\гж1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716338"/>
            <a:ext cx="21939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G:\гжель\гж2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644900"/>
            <a:ext cx="227171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гжель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280988"/>
            <a:ext cx="322421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G:\гжель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352800"/>
            <a:ext cx="3157537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G:\гжель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3492500"/>
            <a:ext cx="30845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G:\гжель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000250"/>
            <a:ext cx="27130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G:\гжель\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963" y="207963"/>
            <a:ext cx="3084512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руглая лента лицом вниз 8"/>
          <p:cNvSpPr>
            <a:spLocks noChangeArrowheads="1"/>
          </p:cNvSpPr>
          <p:nvPr/>
        </p:nvSpPr>
        <p:spPr bwMode="auto">
          <a:xfrm>
            <a:off x="2843213" y="188913"/>
            <a:ext cx="3457575" cy="998537"/>
          </a:xfrm>
          <a:prstGeom prst="ellipseRibbon">
            <a:avLst>
              <a:gd name="adj1" fmla="val 25000"/>
              <a:gd name="adj2" fmla="val 66389"/>
              <a:gd name="adj3" fmla="val 12500"/>
            </a:avLst>
          </a:prstGeom>
          <a:solidFill>
            <a:srgbClr val="000076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Её трава шелковая, </a:t>
            </a:r>
          </a:p>
          <a:p>
            <a:pPr algn="ctr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Её цветы весенние </a:t>
            </a:r>
          </a:p>
        </p:txBody>
      </p:sp>
      <p:sp>
        <p:nvSpPr>
          <p:cNvPr id="10" name="Круглая лента лицом вниз 9"/>
          <p:cNvSpPr>
            <a:spLocks noChangeArrowheads="1"/>
          </p:cNvSpPr>
          <p:nvPr/>
        </p:nvSpPr>
        <p:spPr bwMode="auto">
          <a:xfrm>
            <a:off x="2555875" y="4786313"/>
            <a:ext cx="3960813" cy="1714500"/>
          </a:xfrm>
          <a:prstGeom prst="ellipseRibbon">
            <a:avLst>
              <a:gd name="adj1" fmla="val 25000"/>
              <a:gd name="adj2" fmla="val 66389"/>
              <a:gd name="adj3" fmla="val 12500"/>
            </a:avLst>
          </a:prstGeom>
          <a:solidFill>
            <a:srgbClr val="000076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И мастерство волшебное</a:t>
            </a:r>
          </a:p>
          <a:p>
            <a:pPr algn="ctr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Достойно восхищения.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гжель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85875"/>
            <a:ext cx="1357313" cy="16954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5" name="Picture 2" descr="G:\гжель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285875"/>
            <a:ext cx="1357313" cy="16748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6" name="Picture 2" descr="G:\гжель\Изображ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285875"/>
            <a:ext cx="1357313" cy="17129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7" name="Picture 2" descr="G:\гжель\Изображение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714750"/>
            <a:ext cx="1809750" cy="25781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8" name="Picture 3" descr="G:\гжель\Изображение 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3714750"/>
            <a:ext cx="1857375" cy="26098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08" y="214290"/>
            <a:ext cx="42717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Элементы росписи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785794"/>
            <a:ext cx="24404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линии  и  точки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25" y="3214688"/>
            <a:ext cx="16573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бордюры</a:t>
            </a:r>
          </a:p>
        </p:txBody>
      </p:sp>
      <p:pic>
        <p:nvPicPr>
          <p:cNvPr id="28683" name="Picture 11" descr="G:\гжель\IMG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643313"/>
            <a:ext cx="29622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2" descr="G:\гжель\Изображение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30845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9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5" name="Picture 8" descr="C:\Мои документы\Мои рисунки\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86188"/>
            <a:ext cx="2524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Мои документы\Мои рисунки\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0" y="3736975"/>
            <a:ext cx="2659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428992" y="357166"/>
            <a:ext cx="2558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«Капельки»</a:t>
            </a:r>
          </a:p>
        </p:txBody>
      </p:sp>
      <p:sp>
        <p:nvSpPr>
          <p:cNvPr id="36" name="Полилиния 35"/>
          <p:cNvSpPr/>
          <p:nvPr/>
        </p:nvSpPr>
        <p:spPr>
          <a:xfrm rot="19706556">
            <a:off x="3046413" y="1131888"/>
            <a:ext cx="685800" cy="644525"/>
          </a:xfrm>
          <a:custGeom>
            <a:avLst/>
            <a:gdLst>
              <a:gd name="connsiteX0" fmla="*/ 1200150 w 1667090"/>
              <a:gd name="connsiteY0" fmla="*/ 166072 h 1490047"/>
              <a:gd name="connsiteX1" fmla="*/ 1133475 w 1667090"/>
              <a:gd name="connsiteY1" fmla="*/ 185122 h 1490047"/>
              <a:gd name="connsiteX2" fmla="*/ 1104900 w 1667090"/>
              <a:gd name="connsiteY2" fmla="*/ 204172 h 1490047"/>
              <a:gd name="connsiteX3" fmla="*/ 1038225 w 1667090"/>
              <a:gd name="connsiteY3" fmla="*/ 223222 h 1490047"/>
              <a:gd name="connsiteX4" fmla="*/ 1009650 w 1667090"/>
              <a:gd name="connsiteY4" fmla="*/ 251797 h 1490047"/>
              <a:gd name="connsiteX5" fmla="*/ 923925 w 1667090"/>
              <a:gd name="connsiteY5" fmla="*/ 280372 h 1490047"/>
              <a:gd name="connsiteX6" fmla="*/ 857250 w 1667090"/>
              <a:gd name="connsiteY6" fmla="*/ 318472 h 1490047"/>
              <a:gd name="connsiteX7" fmla="*/ 828675 w 1667090"/>
              <a:gd name="connsiteY7" fmla="*/ 327997 h 1490047"/>
              <a:gd name="connsiteX8" fmla="*/ 800100 w 1667090"/>
              <a:gd name="connsiteY8" fmla="*/ 347047 h 1490047"/>
              <a:gd name="connsiteX9" fmla="*/ 771525 w 1667090"/>
              <a:gd name="connsiteY9" fmla="*/ 356572 h 1490047"/>
              <a:gd name="connsiteX10" fmla="*/ 723900 w 1667090"/>
              <a:gd name="connsiteY10" fmla="*/ 375622 h 1490047"/>
              <a:gd name="connsiteX11" fmla="*/ 695325 w 1667090"/>
              <a:gd name="connsiteY11" fmla="*/ 404197 h 1490047"/>
              <a:gd name="connsiteX12" fmla="*/ 657225 w 1667090"/>
              <a:gd name="connsiteY12" fmla="*/ 423247 h 1490047"/>
              <a:gd name="connsiteX13" fmla="*/ 609600 w 1667090"/>
              <a:gd name="connsiteY13" fmla="*/ 451822 h 1490047"/>
              <a:gd name="connsiteX14" fmla="*/ 561975 w 1667090"/>
              <a:gd name="connsiteY14" fmla="*/ 470872 h 1490047"/>
              <a:gd name="connsiteX15" fmla="*/ 495300 w 1667090"/>
              <a:gd name="connsiteY15" fmla="*/ 518497 h 1490047"/>
              <a:gd name="connsiteX16" fmla="*/ 447675 w 1667090"/>
              <a:gd name="connsiteY16" fmla="*/ 528022 h 1490047"/>
              <a:gd name="connsiteX17" fmla="*/ 419100 w 1667090"/>
              <a:gd name="connsiteY17" fmla="*/ 547072 h 1490047"/>
              <a:gd name="connsiteX18" fmla="*/ 381000 w 1667090"/>
              <a:gd name="connsiteY18" fmla="*/ 566122 h 1490047"/>
              <a:gd name="connsiteX19" fmla="*/ 304800 w 1667090"/>
              <a:gd name="connsiteY19" fmla="*/ 623272 h 1490047"/>
              <a:gd name="connsiteX20" fmla="*/ 238125 w 1667090"/>
              <a:gd name="connsiteY20" fmla="*/ 670897 h 1490047"/>
              <a:gd name="connsiteX21" fmla="*/ 180975 w 1667090"/>
              <a:gd name="connsiteY21" fmla="*/ 728047 h 1490047"/>
              <a:gd name="connsiteX22" fmla="*/ 133350 w 1667090"/>
              <a:gd name="connsiteY22" fmla="*/ 794722 h 1490047"/>
              <a:gd name="connsiteX23" fmla="*/ 123825 w 1667090"/>
              <a:gd name="connsiteY23" fmla="*/ 823297 h 1490047"/>
              <a:gd name="connsiteX24" fmla="*/ 104775 w 1667090"/>
              <a:gd name="connsiteY24" fmla="*/ 861397 h 1490047"/>
              <a:gd name="connsiteX25" fmla="*/ 95250 w 1667090"/>
              <a:gd name="connsiteY25" fmla="*/ 899497 h 1490047"/>
              <a:gd name="connsiteX26" fmla="*/ 76200 w 1667090"/>
              <a:gd name="connsiteY26" fmla="*/ 928072 h 1490047"/>
              <a:gd name="connsiteX27" fmla="*/ 38100 w 1667090"/>
              <a:gd name="connsiteY27" fmla="*/ 1023322 h 1490047"/>
              <a:gd name="connsiteX28" fmla="*/ 38100 w 1667090"/>
              <a:gd name="connsiteY28" fmla="*/ 1023322 h 1490047"/>
              <a:gd name="connsiteX29" fmla="*/ 28575 w 1667090"/>
              <a:gd name="connsiteY29" fmla="*/ 1061422 h 1490047"/>
              <a:gd name="connsiteX30" fmla="*/ 19050 w 1667090"/>
              <a:gd name="connsiteY30" fmla="*/ 1089997 h 1490047"/>
              <a:gd name="connsiteX31" fmla="*/ 9525 w 1667090"/>
              <a:gd name="connsiteY31" fmla="*/ 1137622 h 1490047"/>
              <a:gd name="connsiteX32" fmla="*/ 0 w 1667090"/>
              <a:gd name="connsiteY32" fmla="*/ 1175722 h 1490047"/>
              <a:gd name="connsiteX33" fmla="*/ 9525 w 1667090"/>
              <a:gd name="connsiteY33" fmla="*/ 1299547 h 1490047"/>
              <a:gd name="connsiteX34" fmla="*/ 19050 w 1667090"/>
              <a:gd name="connsiteY34" fmla="*/ 1337647 h 1490047"/>
              <a:gd name="connsiteX35" fmla="*/ 47625 w 1667090"/>
              <a:gd name="connsiteY35" fmla="*/ 1375747 h 1490047"/>
              <a:gd name="connsiteX36" fmla="*/ 57150 w 1667090"/>
              <a:gd name="connsiteY36" fmla="*/ 1404322 h 1490047"/>
              <a:gd name="connsiteX37" fmla="*/ 95250 w 1667090"/>
              <a:gd name="connsiteY37" fmla="*/ 1413847 h 1490047"/>
              <a:gd name="connsiteX38" fmla="*/ 133350 w 1667090"/>
              <a:gd name="connsiteY38" fmla="*/ 1432897 h 1490047"/>
              <a:gd name="connsiteX39" fmla="*/ 209550 w 1667090"/>
              <a:gd name="connsiteY39" fmla="*/ 1451947 h 1490047"/>
              <a:gd name="connsiteX40" fmla="*/ 276225 w 1667090"/>
              <a:gd name="connsiteY40" fmla="*/ 1480522 h 1490047"/>
              <a:gd name="connsiteX41" fmla="*/ 361950 w 1667090"/>
              <a:gd name="connsiteY41" fmla="*/ 1490047 h 1490047"/>
              <a:gd name="connsiteX42" fmla="*/ 485775 w 1667090"/>
              <a:gd name="connsiteY42" fmla="*/ 1480522 h 1490047"/>
              <a:gd name="connsiteX43" fmla="*/ 619125 w 1667090"/>
              <a:gd name="connsiteY43" fmla="*/ 1442422 h 1490047"/>
              <a:gd name="connsiteX44" fmla="*/ 695325 w 1667090"/>
              <a:gd name="connsiteY44" fmla="*/ 1404322 h 1490047"/>
              <a:gd name="connsiteX45" fmla="*/ 762000 w 1667090"/>
              <a:gd name="connsiteY45" fmla="*/ 1375747 h 1490047"/>
              <a:gd name="connsiteX46" fmla="*/ 819150 w 1667090"/>
              <a:gd name="connsiteY46" fmla="*/ 1337647 h 1490047"/>
              <a:gd name="connsiteX47" fmla="*/ 876300 w 1667090"/>
              <a:gd name="connsiteY47" fmla="*/ 1299547 h 1490047"/>
              <a:gd name="connsiteX48" fmla="*/ 904875 w 1667090"/>
              <a:gd name="connsiteY48" fmla="*/ 1280497 h 1490047"/>
              <a:gd name="connsiteX49" fmla="*/ 933450 w 1667090"/>
              <a:gd name="connsiteY49" fmla="*/ 1251922 h 1490047"/>
              <a:gd name="connsiteX50" fmla="*/ 952500 w 1667090"/>
              <a:gd name="connsiteY50" fmla="*/ 1223347 h 1490047"/>
              <a:gd name="connsiteX51" fmla="*/ 981075 w 1667090"/>
              <a:gd name="connsiteY51" fmla="*/ 1204297 h 1490047"/>
              <a:gd name="connsiteX52" fmla="*/ 1028700 w 1667090"/>
              <a:gd name="connsiteY52" fmla="*/ 1137622 h 1490047"/>
              <a:gd name="connsiteX53" fmla="*/ 1066800 w 1667090"/>
              <a:gd name="connsiteY53" fmla="*/ 1080472 h 1490047"/>
              <a:gd name="connsiteX54" fmla="*/ 1123950 w 1667090"/>
              <a:gd name="connsiteY54" fmla="*/ 1032847 h 1490047"/>
              <a:gd name="connsiteX55" fmla="*/ 1162050 w 1667090"/>
              <a:gd name="connsiteY55" fmla="*/ 975697 h 1490047"/>
              <a:gd name="connsiteX56" fmla="*/ 1219200 w 1667090"/>
              <a:gd name="connsiteY56" fmla="*/ 918547 h 1490047"/>
              <a:gd name="connsiteX57" fmla="*/ 1247775 w 1667090"/>
              <a:gd name="connsiteY57" fmla="*/ 861397 h 1490047"/>
              <a:gd name="connsiteX58" fmla="*/ 1266825 w 1667090"/>
              <a:gd name="connsiteY58" fmla="*/ 832822 h 1490047"/>
              <a:gd name="connsiteX59" fmla="*/ 1276350 w 1667090"/>
              <a:gd name="connsiteY59" fmla="*/ 804247 h 1490047"/>
              <a:gd name="connsiteX60" fmla="*/ 1295400 w 1667090"/>
              <a:gd name="connsiteY60" fmla="*/ 775672 h 1490047"/>
              <a:gd name="connsiteX61" fmla="*/ 1314450 w 1667090"/>
              <a:gd name="connsiteY61" fmla="*/ 718522 h 1490047"/>
              <a:gd name="connsiteX62" fmla="*/ 1323975 w 1667090"/>
              <a:gd name="connsiteY62" fmla="*/ 689947 h 1490047"/>
              <a:gd name="connsiteX63" fmla="*/ 1343025 w 1667090"/>
              <a:gd name="connsiteY63" fmla="*/ 651847 h 1490047"/>
              <a:gd name="connsiteX64" fmla="*/ 1362075 w 1667090"/>
              <a:gd name="connsiteY64" fmla="*/ 594697 h 1490047"/>
              <a:gd name="connsiteX65" fmla="*/ 1381125 w 1667090"/>
              <a:gd name="connsiteY65" fmla="*/ 566122 h 1490047"/>
              <a:gd name="connsiteX66" fmla="*/ 1390650 w 1667090"/>
              <a:gd name="connsiteY66" fmla="*/ 537547 h 1490047"/>
              <a:gd name="connsiteX67" fmla="*/ 1400175 w 1667090"/>
              <a:gd name="connsiteY67" fmla="*/ 499447 h 1490047"/>
              <a:gd name="connsiteX68" fmla="*/ 1438275 w 1667090"/>
              <a:gd name="connsiteY68" fmla="*/ 442297 h 1490047"/>
              <a:gd name="connsiteX69" fmla="*/ 1485900 w 1667090"/>
              <a:gd name="connsiteY69" fmla="*/ 356572 h 1490047"/>
              <a:gd name="connsiteX70" fmla="*/ 1504950 w 1667090"/>
              <a:gd name="connsiteY70" fmla="*/ 327997 h 1490047"/>
              <a:gd name="connsiteX71" fmla="*/ 1524000 w 1667090"/>
              <a:gd name="connsiteY71" fmla="*/ 299422 h 1490047"/>
              <a:gd name="connsiteX72" fmla="*/ 1543050 w 1667090"/>
              <a:gd name="connsiteY72" fmla="*/ 242272 h 1490047"/>
              <a:gd name="connsiteX73" fmla="*/ 1552575 w 1667090"/>
              <a:gd name="connsiteY73" fmla="*/ 213697 h 1490047"/>
              <a:gd name="connsiteX74" fmla="*/ 1571625 w 1667090"/>
              <a:gd name="connsiteY74" fmla="*/ 185122 h 1490047"/>
              <a:gd name="connsiteX75" fmla="*/ 1581150 w 1667090"/>
              <a:gd name="connsiteY75" fmla="*/ 156547 h 1490047"/>
              <a:gd name="connsiteX76" fmla="*/ 1590675 w 1667090"/>
              <a:gd name="connsiteY76" fmla="*/ 118447 h 1490047"/>
              <a:gd name="connsiteX77" fmla="*/ 1628775 w 1667090"/>
              <a:gd name="connsiteY77" fmla="*/ 61297 h 1490047"/>
              <a:gd name="connsiteX78" fmla="*/ 1647825 w 1667090"/>
              <a:gd name="connsiteY78" fmla="*/ 32722 h 1490047"/>
              <a:gd name="connsiteX79" fmla="*/ 1657350 w 1667090"/>
              <a:gd name="connsiteY79" fmla="*/ 4147 h 1490047"/>
              <a:gd name="connsiteX80" fmla="*/ 1609725 w 1667090"/>
              <a:gd name="connsiteY80" fmla="*/ 23197 h 1490047"/>
              <a:gd name="connsiteX81" fmla="*/ 1552575 w 1667090"/>
              <a:gd name="connsiteY81" fmla="*/ 42247 h 1490047"/>
              <a:gd name="connsiteX82" fmla="*/ 1524000 w 1667090"/>
              <a:gd name="connsiteY82" fmla="*/ 61297 h 1490047"/>
              <a:gd name="connsiteX83" fmla="*/ 1466850 w 1667090"/>
              <a:gd name="connsiteY83" fmla="*/ 80347 h 1490047"/>
              <a:gd name="connsiteX84" fmla="*/ 1352550 w 1667090"/>
              <a:gd name="connsiteY84" fmla="*/ 118447 h 1490047"/>
              <a:gd name="connsiteX85" fmla="*/ 1323975 w 1667090"/>
              <a:gd name="connsiteY85" fmla="*/ 127972 h 1490047"/>
              <a:gd name="connsiteX86" fmla="*/ 1295400 w 1667090"/>
              <a:gd name="connsiteY86" fmla="*/ 137497 h 1490047"/>
              <a:gd name="connsiteX87" fmla="*/ 1266825 w 1667090"/>
              <a:gd name="connsiteY87" fmla="*/ 156547 h 1490047"/>
              <a:gd name="connsiteX88" fmla="*/ 1181100 w 1667090"/>
              <a:gd name="connsiteY88" fmla="*/ 185122 h 1490047"/>
              <a:gd name="connsiteX89" fmla="*/ 1143000 w 1667090"/>
              <a:gd name="connsiteY89" fmla="*/ 204172 h 149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67090" h="1490047">
                <a:moveTo>
                  <a:pt x="1200150" y="166072"/>
                </a:moveTo>
                <a:cubicBezTo>
                  <a:pt x="1187943" y="169124"/>
                  <a:pt x="1147140" y="178290"/>
                  <a:pt x="1133475" y="185122"/>
                </a:cubicBezTo>
                <a:cubicBezTo>
                  <a:pt x="1123236" y="190242"/>
                  <a:pt x="1115139" y="199052"/>
                  <a:pt x="1104900" y="204172"/>
                </a:cubicBezTo>
                <a:cubicBezTo>
                  <a:pt x="1091235" y="211004"/>
                  <a:pt x="1050432" y="220170"/>
                  <a:pt x="1038225" y="223222"/>
                </a:cubicBezTo>
                <a:cubicBezTo>
                  <a:pt x="1028700" y="232747"/>
                  <a:pt x="1020611" y="243967"/>
                  <a:pt x="1009650" y="251797"/>
                </a:cubicBezTo>
                <a:cubicBezTo>
                  <a:pt x="978978" y="273705"/>
                  <a:pt x="960494" y="273058"/>
                  <a:pt x="923925" y="280372"/>
                </a:cubicBezTo>
                <a:cubicBezTo>
                  <a:pt x="895227" y="299504"/>
                  <a:pt x="891087" y="303970"/>
                  <a:pt x="857250" y="318472"/>
                </a:cubicBezTo>
                <a:cubicBezTo>
                  <a:pt x="848022" y="322427"/>
                  <a:pt x="837655" y="323507"/>
                  <a:pt x="828675" y="327997"/>
                </a:cubicBezTo>
                <a:cubicBezTo>
                  <a:pt x="818436" y="333117"/>
                  <a:pt x="810339" y="341927"/>
                  <a:pt x="800100" y="347047"/>
                </a:cubicBezTo>
                <a:cubicBezTo>
                  <a:pt x="791120" y="351537"/>
                  <a:pt x="780926" y="353047"/>
                  <a:pt x="771525" y="356572"/>
                </a:cubicBezTo>
                <a:cubicBezTo>
                  <a:pt x="755516" y="362575"/>
                  <a:pt x="739775" y="369272"/>
                  <a:pt x="723900" y="375622"/>
                </a:cubicBezTo>
                <a:cubicBezTo>
                  <a:pt x="714375" y="385147"/>
                  <a:pt x="706286" y="396367"/>
                  <a:pt x="695325" y="404197"/>
                </a:cubicBezTo>
                <a:cubicBezTo>
                  <a:pt x="683771" y="412450"/>
                  <a:pt x="669637" y="416351"/>
                  <a:pt x="657225" y="423247"/>
                </a:cubicBezTo>
                <a:cubicBezTo>
                  <a:pt x="641041" y="432238"/>
                  <a:pt x="626159" y="443543"/>
                  <a:pt x="609600" y="451822"/>
                </a:cubicBezTo>
                <a:cubicBezTo>
                  <a:pt x="594307" y="459468"/>
                  <a:pt x="576921" y="462569"/>
                  <a:pt x="561975" y="470872"/>
                </a:cubicBezTo>
                <a:cubicBezTo>
                  <a:pt x="557425" y="473400"/>
                  <a:pt x="506287" y="514377"/>
                  <a:pt x="495300" y="518497"/>
                </a:cubicBezTo>
                <a:cubicBezTo>
                  <a:pt x="480141" y="524181"/>
                  <a:pt x="463550" y="524847"/>
                  <a:pt x="447675" y="528022"/>
                </a:cubicBezTo>
                <a:cubicBezTo>
                  <a:pt x="438150" y="534372"/>
                  <a:pt x="429039" y="541392"/>
                  <a:pt x="419100" y="547072"/>
                </a:cubicBezTo>
                <a:cubicBezTo>
                  <a:pt x="406772" y="554117"/>
                  <a:pt x="392814" y="558246"/>
                  <a:pt x="381000" y="566122"/>
                </a:cubicBezTo>
                <a:cubicBezTo>
                  <a:pt x="354582" y="583734"/>
                  <a:pt x="331218" y="605660"/>
                  <a:pt x="304800" y="623272"/>
                </a:cubicBezTo>
                <a:cubicBezTo>
                  <a:pt x="284924" y="636523"/>
                  <a:pt x="255003" y="655707"/>
                  <a:pt x="238125" y="670897"/>
                </a:cubicBezTo>
                <a:cubicBezTo>
                  <a:pt x="218100" y="688919"/>
                  <a:pt x="193023" y="703950"/>
                  <a:pt x="180975" y="728047"/>
                </a:cubicBezTo>
                <a:cubicBezTo>
                  <a:pt x="155901" y="778195"/>
                  <a:pt x="171965" y="756107"/>
                  <a:pt x="133350" y="794722"/>
                </a:cubicBezTo>
                <a:cubicBezTo>
                  <a:pt x="130175" y="804247"/>
                  <a:pt x="127780" y="814069"/>
                  <a:pt x="123825" y="823297"/>
                </a:cubicBezTo>
                <a:cubicBezTo>
                  <a:pt x="118232" y="836348"/>
                  <a:pt x="109761" y="848102"/>
                  <a:pt x="104775" y="861397"/>
                </a:cubicBezTo>
                <a:cubicBezTo>
                  <a:pt x="100178" y="873654"/>
                  <a:pt x="100407" y="887465"/>
                  <a:pt x="95250" y="899497"/>
                </a:cubicBezTo>
                <a:cubicBezTo>
                  <a:pt x="90741" y="910019"/>
                  <a:pt x="80997" y="917678"/>
                  <a:pt x="76200" y="928072"/>
                </a:cubicBezTo>
                <a:cubicBezTo>
                  <a:pt x="61870" y="959120"/>
                  <a:pt x="50800" y="991572"/>
                  <a:pt x="38100" y="1023322"/>
                </a:cubicBezTo>
                <a:lnTo>
                  <a:pt x="38100" y="1023322"/>
                </a:lnTo>
                <a:cubicBezTo>
                  <a:pt x="34925" y="1036022"/>
                  <a:pt x="32171" y="1048835"/>
                  <a:pt x="28575" y="1061422"/>
                </a:cubicBezTo>
                <a:cubicBezTo>
                  <a:pt x="25817" y="1071076"/>
                  <a:pt x="21485" y="1080257"/>
                  <a:pt x="19050" y="1089997"/>
                </a:cubicBezTo>
                <a:cubicBezTo>
                  <a:pt x="15123" y="1105703"/>
                  <a:pt x="13037" y="1121818"/>
                  <a:pt x="9525" y="1137622"/>
                </a:cubicBezTo>
                <a:cubicBezTo>
                  <a:pt x="6685" y="1150401"/>
                  <a:pt x="3175" y="1163022"/>
                  <a:pt x="0" y="1175722"/>
                </a:cubicBezTo>
                <a:cubicBezTo>
                  <a:pt x="3175" y="1216997"/>
                  <a:pt x="4688" y="1258434"/>
                  <a:pt x="9525" y="1299547"/>
                </a:cubicBezTo>
                <a:cubicBezTo>
                  <a:pt x="11055" y="1312548"/>
                  <a:pt x="13196" y="1325938"/>
                  <a:pt x="19050" y="1337647"/>
                </a:cubicBezTo>
                <a:cubicBezTo>
                  <a:pt x="26150" y="1351846"/>
                  <a:pt x="38100" y="1363047"/>
                  <a:pt x="47625" y="1375747"/>
                </a:cubicBezTo>
                <a:cubicBezTo>
                  <a:pt x="50800" y="1385272"/>
                  <a:pt x="49310" y="1398050"/>
                  <a:pt x="57150" y="1404322"/>
                </a:cubicBezTo>
                <a:cubicBezTo>
                  <a:pt x="67372" y="1412500"/>
                  <a:pt x="82993" y="1409250"/>
                  <a:pt x="95250" y="1413847"/>
                </a:cubicBezTo>
                <a:cubicBezTo>
                  <a:pt x="108545" y="1418833"/>
                  <a:pt x="120299" y="1427304"/>
                  <a:pt x="133350" y="1432897"/>
                </a:cubicBezTo>
                <a:cubicBezTo>
                  <a:pt x="158978" y="1443880"/>
                  <a:pt x="181597" y="1446356"/>
                  <a:pt x="209550" y="1451947"/>
                </a:cubicBezTo>
                <a:cubicBezTo>
                  <a:pt x="226900" y="1460622"/>
                  <a:pt x="255202" y="1477018"/>
                  <a:pt x="276225" y="1480522"/>
                </a:cubicBezTo>
                <a:cubicBezTo>
                  <a:pt x="304585" y="1485249"/>
                  <a:pt x="333375" y="1486872"/>
                  <a:pt x="361950" y="1490047"/>
                </a:cubicBezTo>
                <a:cubicBezTo>
                  <a:pt x="403225" y="1486872"/>
                  <a:pt x="444794" y="1486376"/>
                  <a:pt x="485775" y="1480522"/>
                </a:cubicBezTo>
                <a:cubicBezTo>
                  <a:pt x="502865" y="1478081"/>
                  <a:pt x="597413" y="1453278"/>
                  <a:pt x="619125" y="1442422"/>
                </a:cubicBezTo>
                <a:cubicBezTo>
                  <a:pt x="644525" y="1429722"/>
                  <a:pt x="668384" y="1413302"/>
                  <a:pt x="695325" y="1404322"/>
                </a:cubicBezTo>
                <a:cubicBezTo>
                  <a:pt x="724886" y="1394468"/>
                  <a:pt x="732575" y="1393402"/>
                  <a:pt x="762000" y="1375747"/>
                </a:cubicBezTo>
                <a:cubicBezTo>
                  <a:pt x="781633" y="1363967"/>
                  <a:pt x="800100" y="1350347"/>
                  <a:pt x="819150" y="1337647"/>
                </a:cubicBezTo>
                <a:lnTo>
                  <a:pt x="876300" y="1299547"/>
                </a:lnTo>
                <a:cubicBezTo>
                  <a:pt x="885825" y="1293197"/>
                  <a:pt x="896780" y="1288592"/>
                  <a:pt x="904875" y="1280497"/>
                </a:cubicBezTo>
                <a:cubicBezTo>
                  <a:pt x="914400" y="1270972"/>
                  <a:pt x="924826" y="1262270"/>
                  <a:pt x="933450" y="1251922"/>
                </a:cubicBezTo>
                <a:cubicBezTo>
                  <a:pt x="940779" y="1243128"/>
                  <a:pt x="944405" y="1231442"/>
                  <a:pt x="952500" y="1223347"/>
                </a:cubicBezTo>
                <a:cubicBezTo>
                  <a:pt x="960595" y="1215252"/>
                  <a:pt x="971550" y="1210647"/>
                  <a:pt x="981075" y="1204297"/>
                </a:cubicBezTo>
                <a:cubicBezTo>
                  <a:pt x="1022431" y="1121585"/>
                  <a:pt x="974639" y="1207129"/>
                  <a:pt x="1028700" y="1137622"/>
                </a:cubicBezTo>
                <a:cubicBezTo>
                  <a:pt x="1042756" y="1119550"/>
                  <a:pt x="1047750" y="1093172"/>
                  <a:pt x="1066800" y="1080472"/>
                </a:cubicBezTo>
                <a:cubicBezTo>
                  <a:pt x="1092200" y="1063539"/>
                  <a:pt x="1104205" y="1058234"/>
                  <a:pt x="1123950" y="1032847"/>
                </a:cubicBezTo>
                <a:cubicBezTo>
                  <a:pt x="1138006" y="1014775"/>
                  <a:pt x="1145861" y="991886"/>
                  <a:pt x="1162050" y="975697"/>
                </a:cubicBezTo>
                <a:cubicBezTo>
                  <a:pt x="1181100" y="956647"/>
                  <a:pt x="1204256" y="940963"/>
                  <a:pt x="1219200" y="918547"/>
                </a:cubicBezTo>
                <a:cubicBezTo>
                  <a:pt x="1273795" y="836655"/>
                  <a:pt x="1208340" y="940267"/>
                  <a:pt x="1247775" y="861397"/>
                </a:cubicBezTo>
                <a:cubicBezTo>
                  <a:pt x="1252895" y="851158"/>
                  <a:pt x="1261705" y="843061"/>
                  <a:pt x="1266825" y="832822"/>
                </a:cubicBezTo>
                <a:cubicBezTo>
                  <a:pt x="1271315" y="823842"/>
                  <a:pt x="1271860" y="813227"/>
                  <a:pt x="1276350" y="804247"/>
                </a:cubicBezTo>
                <a:cubicBezTo>
                  <a:pt x="1281470" y="794008"/>
                  <a:pt x="1290751" y="786133"/>
                  <a:pt x="1295400" y="775672"/>
                </a:cubicBezTo>
                <a:cubicBezTo>
                  <a:pt x="1303555" y="757322"/>
                  <a:pt x="1308100" y="737572"/>
                  <a:pt x="1314450" y="718522"/>
                </a:cubicBezTo>
                <a:cubicBezTo>
                  <a:pt x="1317625" y="708997"/>
                  <a:pt x="1319485" y="698927"/>
                  <a:pt x="1323975" y="689947"/>
                </a:cubicBezTo>
                <a:cubicBezTo>
                  <a:pt x="1330325" y="677247"/>
                  <a:pt x="1337752" y="665030"/>
                  <a:pt x="1343025" y="651847"/>
                </a:cubicBezTo>
                <a:cubicBezTo>
                  <a:pt x="1350483" y="633203"/>
                  <a:pt x="1350936" y="611405"/>
                  <a:pt x="1362075" y="594697"/>
                </a:cubicBezTo>
                <a:cubicBezTo>
                  <a:pt x="1368425" y="585172"/>
                  <a:pt x="1376005" y="576361"/>
                  <a:pt x="1381125" y="566122"/>
                </a:cubicBezTo>
                <a:cubicBezTo>
                  <a:pt x="1385615" y="557142"/>
                  <a:pt x="1387892" y="547201"/>
                  <a:pt x="1390650" y="537547"/>
                </a:cubicBezTo>
                <a:cubicBezTo>
                  <a:pt x="1394246" y="524960"/>
                  <a:pt x="1394321" y="511156"/>
                  <a:pt x="1400175" y="499447"/>
                </a:cubicBezTo>
                <a:cubicBezTo>
                  <a:pt x="1410414" y="478969"/>
                  <a:pt x="1431035" y="464017"/>
                  <a:pt x="1438275" y="442297"/>
                </a:cubicBezTo>
                <a:cubicBezTo>
                  <a:pt x="1455040" y="392002"/>
                  <a:pt x="1442231" y="422076"/>
                  <a:pt x="1485900" y="356572"/>
                </a:cubicBezTo>
                <a:lnTo>
                  <a:pt x="1504950" y="327997"/>
                </a:lnTo>
                <a:cubicBezTo>
                  <a:pt x="1511300" y="318472"/>
                  <a:pt x="1520380" y="310282"/>
                  <a:pt x="1524000" y="299422"/>
                </a:cubicBezTo>
                <a:lnTo>
                  <a:pt x="1543050" y="242272"/>
                </a:lnTo>
                <a:cubicBezTo>
                  <a:pt x="1546225" y="232747"/>
                  <a:pt x="1547006" y="222051"/>
                  <a:pt x="1552575" y="213697"/>
                </a:cubicBezTo>
                <a:cubicBezTo>
                  <a:pt x="1558925" y="204172"/>
                  <a:pt x="1566505" y="195361"/>
                  <a:pt x="1571625" y="185122"/>
                </a:cubicBezTo>
                <a:cubicBezTo>
                  <a:pt x="1576115" y="176142"/>
                  <a:pt x="1578392" y="166201"/>
                  <a:pt x="1581150" y="156547"/>
                </a:cubicBezTo>
                <a:cubicBezTo>
                  <a:pt x="1584746" y="143960"/>
                  <a:pt x="1584821" y="130156"/>
                  <a:pt x="1590675" y="118447"/>
                </a:cubicBezTo>
                <a:cubicBezTo>
                  <a:pt x="1600914" y="97969"/>
                  <a:pt x="1616075" y="80347"/>
                  <a:pt x="1628775" y="61297"/>
                </a:cubicBezTo>
                <a:cubicBezTo>
                  <a:pt x="1635125" y="51772"/>
                  <a:pt x="1644205" y="43582"/>
                  <a:pt x="1647825" y="32722"/>
                </a:cubicBezTo>
                <a:cubicBezTo>
                  <a:pt x="1651000" y="23197"/>
                  <a:pt x="1667090" y="6582"/>
                  <a:pt x="1657350" y="4147"/>
                </a:cubicBezTo>
                <a:cubicBezTo>
                  <a:pt x="1640763" y="0"/>
                  <a:pt x="1625793" y="17354"/>
                  <a:pt x="1609725" y="23197"/>
                </a:cubicBezTo>
                <a:cubicBezTo>
                  <a:pt x="1590854" y="30059"/>
                  <a:pt x="1569283" y="31108"/>
                  <a:pt x="1552575" y="42247"/>
                </a:cubicBezTo>
                <a:cubicBezTo>
                  <a:pt x="1543050" y="48597"/>
                  <a:pt x="1534461" y="56648"/>
                  <a:pt x="1524000" y="61297"/>
                </a:cubicBezTo>
                <a:cubicBezTo>
                  <a:pt x="1505650" y="69452"/>
                  <a:pt x="1485900" y="73997"/>
                  <a:pt x="1466850" y="80347"/>
                </a:cubicBezTo>
                <a:lnTo>
                  <a:pt x="1352550" y="118447"/>
                </a:lnTo>
                <a:lnTo>
                  <a:pt x="1323975" y="127972"/>
                </a:lnTo>
                <a:cubicBezTo>
                  <a:pt x="1314450" y="131147"/>
                  <a:pt x="1303754" y="131928"/>
                  <a:pt x="1295400" y="137497"/>
                </a:cubicBezTo>
                <a:cubicBezTo>
                  <a:pt x="1285875" y="143847"/>
                  <a:pt x="1277286" y="151898"/>
                  <a:pt x="1266825" y="156547"/>
                </a:cubicBezTo>
                <a:lnTo>
                  <a:pt x="1181100" y="185122"/>
                </a:lnTo>
                <a:cubicBezTo>
                  <a:pt x="1148265" y="196067"/>
                  <a:pt x="1159625" y="187547"/>
                  <a:pt x="1143000" y="20417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rot="18653972">
            <a:off x="4125913" y="1219200"/>
            <a:ext cx="685800" cy="644525"/>
          </a:xfrm>
          <a:custGeom>
            <a:avLst/>
            <a:gdLst>
              <a:gd name="connsiteX0" fmla="*/ 1200150 w 1667090"/>
              <a:gd name="connsiteY0" fmla="*/ 166072 h 1490047"/>
              <a:gd name="connsiteX1" fmla="*/ 1133475 w 1667090"/>
              <a:gd name="connsiteY1" fmla="*/ 185122 h 1490047"/>
              <a:gd name="connsiteX2" fmla="*/ 1104900 w 1667090"/>
              <a:gd name="connsiteY2" fmla="*/ 204172 h 1490047"/>
              <a:gd name="connsiteX3" fmla="*/ 1038225 w 1667090"/>
              <a:gd name="connsiteY3" fmla="*/ 223222 h 1490047"/>
              <a:gd name="connsiteX4" fmla="*/ 1009650 w 1667090"/>
              <a:gd name="connsiteY4" fmla="*/ 251797 h 1490047"/>
              <a:gd name="connsiteX5" fmla="*/ 923925 w 1667090"/>
              <a:gd name="connsiteY5" fmla="*/ 280372 h 1490047"/>
              <a:gd name="connsiteX6" fmla="*/ 857250 w 1667090"/>
              <a:gd name="connsiteY6" fmla="*/ 318472 h 1490047"/>
              <a:gd name="connsiteX7" fmla="*/ 828675 w 1667090"/>
              <a:gd name="connsiteY7" fmla="*/ 327997 h 1490047"/>
              <a:gd name="connsiteX8" fmla="*/ 800100 w 1667090"/>
              <a:gd name="connsiteY8" fmla="*/ 347047 h 1490047"/>
              <a:gd name="connsiteX9" fmla="*/ 771525 w 1667090"/>
              <a:gd name="connsiteY9" fmla="*/ 356572 h 1490047"/>
              <a:gd name="connsiteX10" fmla="*/ 723900 w 1667090"/>
              <a:gd name="connsiteY10" fmla="*/ 375622 h 1490047"/>
              <a:gd name="connsiteX11" fmla="*/ 695325 w 1667090"/>
              <a:gd name="connsiteY11" fmla="*/ 404197 h 1490047"/>
              <a:gd name="connsiteX12" fmla="*/ 657225 w 1667090"/>
              <a:gd name="connsiteY12" fmla="*/ 423247 h 1490047"/>
              <a:gd name="connsiteX13" fmla="*/ 609600 w 1667090"/>
              <a:gd name="connsiteY13" fmla="*/ 451822 h 1490047"/>
              <a:gd name="connsiteX14" fmla="*/ 561975 w 1667090"/>
              <a:gd name="connsiteY14" fmla="*/ 470872 h 1490047"/>
              <a:gd name="connsiteX15" fmla="*/ 495300 w 1667090"/>
              <a:gd name="connsiteY15" fmla="*/ 518497 h 1490047"/>
              <a:gd name="connsiteX16" fmla="*/ 447675 w 1667090"/>
              <a:gd name="connsiteY16" fmla="*/ 528022 h 1490047"/>
              <a:gd name="connsiteX17" fmla="*/ 419100 w 1667090"/>
              <a:gd name="connsiteY17" fmla="*/ 547072 h 1490047"/>
              <a:gd name="connsiteX18" fmla="*/ 381000 w 1667090"/>
              <a:gd name="connsiteY18" fmla="*/ 566122 h 1490047"/>
              <a:gd name="connsiteX19" fmla="*/ 304800 w 1667090"/>
              <a:gd name="connsiteY19" fmla="*/ 623272 h 1490047"/>
              <a:gd name="connsiteX20" fmla="*/ 238125 w 1667090"/>
              <a:gd name="connsiteY20" fmla="*/ 670897 h 1490047"/>
              <a:gd name="connsiteX21" fmla="*/ 180975 w 1667090"/>
              <a:gd name="connsiteY21" fmla="*/ 728047 h 1490047"/>
              <a:gd name="connsiteX22" fmla="*/ 133350 w 1667090"/>
              <a:gd name="connsiteY22" fmla="*/ 794722 h 1490047"/>
              <a:gd name="connsiteX23" fmla="*/ 123825 w 1667090"/>
              <a:gd name="connsiteY23" fmla="*/ 823297 h 1490047"/>
              <a:gd name="connsiteX24" fmla="*/ 104775 w 1667090"/>
              <a:gd name="connsiteY24" fmla="*/ 861397 h 1490047"/>
              <a:gd name="connsiteX25" fmla="*/ 95250 w 1667090"/>
              <a:gd name="connsiteY25" fmla="*/ 899497 h 1490047"/>
              <a:gd name="connsiteX26" fmla="*/ 76200 w 1667090"/>
              <a:gd name="connsiteY26" fmla="*/ 928072 h 1490047"/>
              <a:gd name="connsiteX27" fmla="*/ 38100 w 1667090"/>
              <a:gd name="connsiteY27" fmla="*/ 1023322 h 1490047"/>
              <a:gd name="connsiteX28" fmla="*/ 38100 w 1667090"/>
              <a:gd name="connsiteY28" fmla="*/ 1023322 h 1490047"/>
              <a:gd name="connsiteX29" fmla="*/ 28575 w 1667090"/>
              <a:gd name="connsiteY29" fmla="*/ 1061422 h 1490047"/>
              <a:gd name="connsiteX30" fmla="*/ 19050 w 1667090"/>
              <a:gd name="connsiteY30" fmla="*/ 1089997 h 1490047"/>
              <a:gd name="connsiteX31" fmla="*/ 9525 w 1667090"/>
              <a:gd name="connsiteY31" fmla="*/ 1137622 h 1490047"/>
              <a:gd name="connsiteX32" fmla="*/ 0 w 1667090"/>
              <a:gd name="connsiteY32" fmla="*/ 1175722 h 1490047"/>
              <a:gd name="connsiteX33" fmla="*/ 9525 w 1667090"/>
              <a:gd name="connsiteY33" fmla="*/ 1299547 h 1490047"/>
              <a:gd name="connsiteX34" fmla="*/ 19050 w 1667090"/>
              <a:gd name="connsiteY34" fmla="*/ 1337647 h 1490047"/>
              <a:gd name="connsiteX35" fmla="*/ 47625 w 1667090"/>
              <a:gd name="connsiteY35" fmla="*/ 1375747 h 1490047"/>
              <a:gd name="connsiteX36" fmla="*/ 57150 w 1667090"/>
              <a:gd name="connsiteY36" fmla="*/ 1404322 h 1490047"/>
              <a:gd name="connsiteX37" fmla="*/ 95250 w 1667090"/>
              <a:gd name="connsiteY37" fmla="*/ 1413847 h 1490047"/>
              <a:gd name="connsiteX38" fmla="*/ 133350 w 1667090"/>
              <a:gd name="connsiteY38" fmla="*/ 1432897 h 1490047"/>
              <a:gd name="connsiteX39" fmla="*/ 209550 w 1667090"/>
              <a:gd name="connsiteY39" fmla="*/ 1451947 h 1490047"/>
              <a:gd name="connsiteX40" fmla="*/ 276225 w 1667090"/>
              <a:gd name="connsiteY40" fmla="*/ 1480522 h 1490047"/>
              <a:gd name="connsiteX41" fmla="*/ 361950 w 1667090"/>
              <a:gd name="connsiteY41" fmla="*/ 1490047 h 1490047"/>
              <a:gd name="connsiteX42" fmla="*/ 485775 w 1667090"/>
              <a:gd name="connsiteY42" fmla="*/ 1480522 h 1490047"/>
              <a:gd name="connsiteX43" fmla="*/ 619125 w 1667090"/>
              <a:gd name="connsiteY43" fmla="*/ 1442422 h 1490047"/>
              <a:gd name="connsiteX44" fmla="*/ 695325 w 1667090"/>
              <a:gd name="connsiteY44" fmla="*/ 1404322 h 1490047"/>
              <a:gd name="connsiteX45" fmla="*/ 762000 w 1667090"/>
              <a:gd name="connsiteY45" fmla="*/ 1375747 h 1490047"/>
              <a:gd name="connsiteX46" fmla="*/ 819150 w 1667090"/>
              <a:gd name="connsiteY46" fmla="*/ 1337647 h 1490047"/>
              <a:gd name="connsiteX47" fmla="*/ 876300 w 1667090"/>
              <a:gd name="connsiteY47" fmla="*/ 1299547 h 1490047"/>
              <a:gd name="connsiteX48" fmla="*/ 904875 w 1667090"/>
              <a:gd name="connsiteY48" fmla="*/ 1280497 h 1490047"/>
              <a:gd name="connsiteX49" fmla="*/ 933450 w 1667090"/>
              <a:gd name="connsiteY49" fmla="*/ 1251922 h 1490047"/>
              <a:gd name="connsiteX50" fmla="*/ 952500 w 1667090"/>
              <a:gd name="connsiteY50" fmla="*/ 1223347 h 1490047"/>
              <a:gd name="connsiteX51" fmla="*/ 981075 w 1667090"/>
              <a:gd name="connsiteY51" fmla="*/ 1204297 h 1490047"/>
              <a:gd name="connsiteX52" fmla="*/ 1028700 w 1667090"/>
              <a:gd name="connsiteY52" fmla="*/ 1137622 h 1490047"/>
              <a:gd name="connsiteX53" fmla="*/ 1066800 w 1667090"/>
              <a:gd name="connsiteY53" fmla="*/ 1080472 h 1490047"/>
              <a:gd name="connsiteX54" fmla="*/ 1123950 w 1667090"/>
              <a:gd name="connsiteY54" fmla="*/ 1032847 h 1490047"/>
              <a:gd name="connsiteX55" fmla="*/ 1162050 w 1667090"/>
              <a:gd name="connsiteY55" fmla="*/ 975697 h 1490047"/>
              <a:gd name="connsiteX56" fmla="*/ 1219200 w 1667090"/>
              <a:gd name="connsiteY56" fmla="*/ 918547 h 1490047"/>
              <a:gd name="connsiteX57" fmla="*/ 1247775 w 1667090"/>
              <a:gd name="connsiteY57" fmla="*/ 861397 h 1490047"/>
              <a:gd name="connsiteX58" fmla="*/ 1266825 w 1667090"/>
              <a:gd name="connsiteY58" fmla="*/ 832822 h 1490047"/>
              <a:gd name="connsiteX59" fmla="*/ 1276350 w 1667090"/>
              <a:gd name="connsiteY59" fmla="*/ 804247 h 1490047"/>
              <a:gd name="connsiteX60" fmla="*/ 1295400 w 1667090"/>
              <a:gd name="connsiteY60" fmla="*/ 775672 h 1490047"/>
              <a:gd name="connsiteX61" fmla="*/ 1314450 w 1667090"/>
              <a:gd name="connsiteY61" fmla="*/ 718522 h 1490047"/>
              <a:gd name="connsiteX62" fmla="*/ 1323975 w 1667090"/>
              <a:gd name="connsiteY62" fmla="*/ 689947 h 1490047"/>
              <a:gd name="connsiteX63" fmla="*/ 1343025 w 1667090"/>
              <a:gd name="connsiteY63" fmla="*/ 651847 h 1490047"/>
              <a:gd name="connsiteX64" fmla="*/ 1362075 w 1667090"/>
              <a:gd name="connsiteY64" fmla="*/ 594697 h 1490047"/>
              <a:gd name="connsiteX65" fmla="*/ 1381125 w 1667090"/>
              <a:gd name="connsiteY65" fmla="*/ 566122 h 1490047"/>
              <a:gd name="connsiteX66" fmla="*/ 1390650 w 1667090"/>
              <a:gd name="connsiteY66" fmla="*/ 537547 h 1490047"/>
              <a:gd name="connsiteX67" fmla="*/ 1400175 w 1667090"/>
              <a:gd name="connsiteY67" fmla="*/ 499447 h 1490047"/>
              <a:gd name="connsiteX68" fmla="*/ 1438275 w 1667090"/>
              <a:gd name="connsiteY68" fmla="*/ 442297 h 1490047"/>
              <a:gd name="connsiteX69" fmla="*/ 1485900 w 1667090"/>
              <a:gd name="connsiteY69" fmla="*/ 356572 h 1490047"/>
              <a:gd name="connsiteX70" fmla="*/ 1504950 w 1667090"/>
              <a:gd name="connsiteY70" fmla="*/ 327997 h 1490047"/>
              <a:gd name="connsiteX71" fmla="*/ 1524000 w 1667090"/>
              <a:gd name="connsiteY71" fmla="*/ 299422 h 1490047"/>
              <a:gd name="connsiteX72" fmla="*/ 1543050 w 1667090"/>
              <a:gd name="connsiteY72" fmla="*/ 242272 h 1490047"/>
              <a:gd name="connsiteX73" fmla="*/ 1552575 w 1667090"/>
              <a:gd name="connsiteY73" fmla="*/ 213697 h 1490047"/>
              <a:gd name="connsiteX74" fmla="*/ 1571625 w 1667090"/>
              <a:gd name="connsiteY74" fmla="*/ 185122 h 1490047"/>
              <a:gd name="connsiteX75" fmla="*/ 1581150 w 1667090"/>
              <a:gd name="connsiteY75" fmla="*/ 156547 h 1490047"/>
              <a:gd name="connsiteX76" fmla="*/ 1590675 w 1667090"/>
              <a:gd name="connsiteY76" fmla="*/ 118447 h 1490047"/>
              <a:gd name="connsiteX77" fmla="*/ 1628775 w 1667090"/>
              <a:gd name="connsiteY77" fmla="*/ 61297 h 1490047"/>
              <a:gd name="connsiteX78" fmla="*/ 1647825 w 1667090"/>
              <a:gd name="connsiteY78" fmla="*/ 32722 h 1490047"/>
              <a:gd name="connsiteX79" fmla="*/ 1657350 w 1667090"/>
              <a:gd name="connsiteY79" fmla="*/ 4147 h 1490047"/>
              <a:gd name="connsiteX80" fmla="*/ 1609725 w 1667090"/>
              <a:gd name="connsiteY80" fmla="*/ 23197 h 1490047"/>
              <a:gd name="connsiteX81" fmla="*/ 1552575 w 1667090"/>
              <a:gd name="connsiteY81" fmla="*/ 42247 h 1490047"/>
              <a:gd name="connsiteX82" fmla="*/ 1524000 w 1667090"/>
              <a:gd name="connsiteY82" fmla="*/ 61297 h 1490047"/>
              <a:gd name="connsiteX83" fmla="*/ 1466850 w 1667090"/>
              <a:gd name="connsiteY83" fmla="*/ 80347 h 1490047"/>
              <a:gd name="connsiteX84" fmla="*/ 1352550 w 1667090"/>
              <a:gd name="connsiteY84" fmla="*/ 118447 h 1490047"/>
              <a:gd name="connsiteX85" fmla="*/ 1323975 w 1667090"/>
              <a:gd name="connsiteY85" fmla="*/ 127972 h 1490047"/>
              <a:gd name="connsiteX86" fmla="*/ 1295400 w 1667090"/>
              <a:gd name="connsiteY86" fmla="*/ 137497 h 1490047"/>
              <a:gd name="connsiteX87" fmla="*/ 1266825 w 1667090"/>
              <a:gd name="connsiteY87" fmla="*/ 156547 h 1490047"/>
              <a:gd name="connsiteX88" fmla="*/ 1181100 w 1667090"/>
              <a:gd name="connsiteY88" fmla="*/ 185122 h 1490047"/>
              <a:gd name="connsiteX89" fmla="*/ 1143000 w 1667090"/>
              <a:gd name="connsiteY89" fmla="*/ 204172 h 149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67090" h="1490047">
                <a:moveTo>
                  <a:pt x="1200150" y="166072"/>
                </a:moveTo>
                <a:cubicBezTo>
                  <a:pt x="1187943" y="169124"/>
                  <a:pt x="1147140" y="178290"/>
                  <a:pt x="1133475" y="185122"/>
                </a:cubicBezTo>
                <a:cubicBezTo>
                  <a:pt x="1123236" y="190242"/>
                  <a:pt x="1115139" y="199052"/>
                  <a:pt x="1104900" y="204172"/>
                </a:cubicBezTo>
                <a:cubicBezTo>
                  <a:pt x="1091235" y="211004"/>
                  <a:pt x="1050432" y="220170"/>
                  <a:pt x="1038225" y="223222"/>
                </a:cubicBezTo>
                <a:cubicBezTo>
                  <a:pt x="1028700" y="232747"/>
                  <a:pt x="1020611" y="243967"/>
                  <a:pt x="1009650" y="251797"/>
                </a:cubicBezTo>
                <a:cubicBezTo>
                  <a:pt x="978978" y="273705"/>
                  <a:pt x="960494" y="273058"/>
                  <a:pt x="923925" y="280372"/>
                </a:cubicBezTo>
                <a:cubicBezTo>
                  <a:pt x="895227" y="299504"/>
                  <a:pt x="891087" y="303970"/>
                  <a:pt x="857250" y="318472"/>
                </a:cubicBezTo>
                <a:cubicBezTo>
                  <a:pt x="848022" y="322427"/>
                  <a:pt x="837655" y="323507"/>
                  <a:pt x="828675" y="327997"/>
                </a:cubicBezTo>
                <a:cubicBezTo>
                  <a:pt x="818436" y="333117"/>
                  <a:pt x="810339" y="341927"/>
                  <a:pt x="800100" y="347047"/>
                </a:cubicBezTo>
                <a:cubicBezTo>
                  <a:pt x="791120" y="351537"/>
                  <a:pt x="780926" y="353047"/>
                  <a:pt x="771525" y="356572"/>
                </a:cubicBezTo>
                <a:cubicBezTo>
                  <a:pt x="755516" y="362575"/>
                  <a:pt x="739775" y="369272"/>
                  <a:pt x="723900" y="375622"/>
                </a:cubicBezTo>
                <a:cubicBezTo>
                  <a:pt x="714375" y="385147"/>
                  <a:pt x="706286" y="396367"/>
                  <a:pt x="695325" y="404197"/>
                </a:cubicBezTo>
                <a:cubicBezTo>
                  <a:pt x="683771" y="412450"/>
                  <a:pt x="669637" y="416351"/>
                  <a:pt x="657225" y="423247"/>
                </a:cubicBezTo>
                <a:cubicBezTo>
                  <a:pt x="641041" y="432238"/>
                  <a:pt x="626159" y="443543"/>
                  <a:pt x="609600" y="451822"/>
                </a:cubicBezTo>
                <a:cubicBezTo>
                  <a:pt x="594307" y="459468"/>
                  <a:pt x="576921" y="462569"/>
                  <a:pt x="561975" y="470872"/>
                </a:cubicBezTo>
                <a:cubicBezTo>
                  <a:pt x="557425" y="473400"/>
                  <a:pt x="506287" y="514377"/>
                  <a:pt x="495300" y="518497"/>
                </a:cubicBezTo>
                <a:cubicBezTo>
                  <a:pt x="480141" y="524181"/>
                  <a:pt x="463550" y="524847"/>
                  <a:pt x="447675" y="528022"/>
                </a:cubicBezTo>
                <a:cubicBezTo>
                  <a:pt x="438150" y="534372"/>
                  <a:pt x="429039" y="541392"/>
                  <a:pt x="419100" y="547072"/>
                </a:cubicBezTo>
                <a:cubicBezTo>
                  <a:pt x="406772" y="554117"/>
                  <a:pt x="392814" y="558246"/>
                  <a:pt x="381000" y="566122"/>
                </a:cubicBezTo>
                <a:cubicBezTo>
                  <a:pt x="354582" y="583734"/>
                  <a:pt x="331218" y="605660"/>
                  <a:pt x="304800" y="623272"/>
                </a:cubicBezTo>
                <a:cubicBezTo>
                  <a:pt x="284924" y="636523"/>
                  <a:pt x="255003" y="655707"/>
                  <a:pt x="238125" y="670897"/>
                </a:cubicBezTo>
                <a:cubicBezTo>
                  <a:pt x="218100" y="688919"/>
                  <a:pt x="193023" y="703950"/>
                  <a:pt x="180975" y="728047"/>
                </a:cubicBezTo>
                <a:cubicBezTo>
                  <a:pt x="155901" y="778195"/>
                  <a:pt x="171965" y="756107"/>
                  <a:pt x="133350" y="794722"/>
                </a:cubicBezTo>
                <a:cubicBezTo>
                  <a:pt x="130175" y="804247"/>
                  <a:pt x="127780" y="814069"/>
                  <a:pt x="123825" y="823297"/>
                </a:cubicBezTo>
                <a:cubicBezTo>
                  <a:pt x="118232" y="836348"/>
                  <a:pt x="109761" y="848102"/>
                  <a:pt x="104775" y="861397"/>
                </a:cubicBezTo>
                <a:cubicBezTo>
                  <a:pt x="100178" y="873654"/>
                  <a:pt x="100407" y="887465"/>
                  <a:pt x="95250" y="899497"/>
                </a:cubicBezTo>
                <a:cubicBezTo>
                  <a:pt x="90741" y="910019"/>
                  <a:pt x="80997" y="917678"/>
                  <a:pt x="76200" y="928072"/>
                </a:cubicBezTo>
                <a:cubicBezTo>
                  <a:pt x="61870" y="959120"/>
                  <a:pt x="50800" y="991572"/>
                  <a:pt x="38100" y="1023322"/>
                </a:cubicBezTo>
                <a:lnTo>
                  <a:pt x="38100" y="1023322"/>
                </a:lnTo>
                <a:cubicBezTo>
                  <a:pt x="34925" y="1036022"/>
                  <a:pt x="32171" y="1048835"/>
                  <a:pt x="28575" y="1061422"/>
                </a:cubicBezTo>
                <a:cubicBezTo>
                  <a:pt x="25817" y="1071076"/>
                  <a:pt x="21485" y="1080257"/>
                  <a:pt x="19050" y="1089997"/>
                </a:cubicBezTo>
                <a:cubicBezTo>
                  <a:pt x="15123" y="1105703"/>
                  <a:pt x="13037" y="1121818"/>
                  <a:pt x="9525" y="1137622"/>
                </a:cubicBezTo>
                <a:cubicBezTo>
                  <a:pt x="6685" y="1150401"/>
                  <a:pt x="3175" y="1163022"/>
                  <a:pt x="0" y="1175722"/>
                </a:cubicBezTo>
                <a:cubicBezTo>
                  <a:pt x="3175" y="1216997"/>
                  <a:pt x="4688" y="1258434"/>
                  <a:pt x="9525" y="1299547"/>
                </a:cubicBezTo>
                <a:cubicBezTo>
                  <a:pt x="11055" y="1312548"/>
                  <a:pt x="13196" y="1325938"/>
                  <a:pt x="19050" y="1337647"/>
                </a:cubicBezTo>
                <a:cubicBezTo>
                  <a:pt x="26150" y="1351846"/>
                  <a:pt x="38100" y="1363047"/>
                  <a:pt x="47625" y="1375747"/>
                </a:cubicBezTo>
                <a:cubicBezTo>
                  <a:pt x="50800" y="1385272"/>
                  <a:pt x="49310" y="1398050"/>
                  <a:pt x="57150" y="1404322"/>
                </a:cubicBezTo>
                <a:cubicBezTo>
                  <a:pt x="67372" y="1412500"/>
                  <a:pt x="82993" y="1409250"/>
                  <a:pt x="95250" y="1413847"/>
                </a:cubicBezTo>
                <a:cubicBezTo>
                  <a:pt x="108545" y="1418833"/>
                  <a:pt x="120299" y="1427304"/>
                  <a:pt x="133350" y="1432897"/>
                </a:cubicBezTo>
                <a:cubicBezTo>
                  <a:pt x="158978" y="1443880"/>
                  <a:pt x="181597" y="1446356"/>
                  <a:pt x="209550" y="1451947"/>
                </a:cubicBezTo>
                <a:cubicBezTo>
                  <a:pt x="226900" y="1460622"/>
                  <a:pt x="255202" y="1477018"/>
                  <a:pt x="276225" y="1480522"/>
                </a:cubicBezTo>
                <a:cubicBezTo>
                  <a:pt x="304585" y="1485249"/>
                  <a:pt x="333375" y="1486872"/>
                  <a:pt x="361950" y="1490047"/>
                </a:cubicBezTo>
                <a:cubicBezTo>
                  <a:pt x="403225" y="1486872"/>
                  <a:pt x="444794" y="1486376"/>
                  <a:pt x="485775" y="1480522"/>
                </a:cubicBezTo>
                <a:cubicBezTo>
                  <a:pt x="502865" y="1478081"/>
                  <a:pt x="597413" y="1453278"/>
                  <a:pt x="619125" y="1442422"/>
                </a:cubicBezTo>
                <a:cubicBezTo>
                  <a:pt x="644525" y="1429722"/>
                  <a:pt x="668384" y="1413302"/>
                  <a:pt x="695325" y="1404322"/>
                </a:cubicBezTo>
                <a:cubicBezTo>
                  <a:pt x="724886" y="1394468"/>
                  <a:pt x="732575" y="1393402"/>
                  <a:pt x="762000" y="1375747"/>
                </a:cubicBezTo>
                <a:cubicBezTo>
                  <a:pt x="781633" y="1363967"/>
                  <a:pt x="800100" y="1350347"/>
                  <a:pt x="819150" y="1337647"/>
                </a:cubicBezTo>
                <a:lnTo>
                  <a:pt x="876300" y="1299547"/>
                </a:lnTo>
                <a:cubicBezTo>
                  <a:pt x="885825" y="1293197"/>
                  <a:pt x="896780" y="1288592"/>
                  <a:pt x="904875" y="1280497"/>
                </a:cubicBezTo>
                <a:cubicBezTo>
                  <a:pt x="914400" y="1270972"/>
                  <a:pt x="924826" y="1262270"/>
                  <a:pt x="933450" y="1251922"/>
                </a:cubicBezTo>
                <a:cubicBezTo>
                  <a:pt x="940779" y="1243128"/>
                  <a:pt x="944405" y="1231442"/>
                  <a:pt x="952500" y="1223347"/>
                </a:cubicBezTo>
                <a:cubicBezTo>
                  <a:pt x="960595" y="1215252"/>
                  <a:pt x="971550" y="1210647"/>
                  <a:pt x="981075" y="1204297"/>
                </a:cubicBezTo>
                <a:cubicBezTo>
                  <a:pt x="1022431" y="1121585"/>
                  <a:pt x="974639" y="1207129"/>
                  <a:pt x="1028700" y="1137622"/>
                </a:cubicBezTo>
                <a:cubicBezTo>
                  <a:pt x="1042756" y="1119550"/>
                  <a:pt x="1047750" y="1093172"/>
                  <a:pt x="1066800" y="1080472"/>
                </a:cubicBezTo>
                <a:cubicBezTo>
                  <a:pt x="1092200" y="1063539"/>
                  <a:pt x="1104205" y="1058234"/>
                  <a:pt x="1123950" y="1032847"/>
                </a:cubicBezTo>
                <a:cubicBezTo>
                  <a:pt x="1138006" y="1014775"/>
                  <a:pt x="1145861" y="991886"/>
                  <a:pt x="1162050" y="975697"/>
                </a:cubicBezTo>
                <a:cubicBezTo>
                  <a:pt x="1181100" y="956647"/>
                  <a:pt x="1204256" y="940963"/>
                  <a:pt x="1219200" y="918547"/>
                </a:cubicBezTo>
                <a:cubicBezTo>
                  <a:pt x="1273795" y="836655"/>
                  <a:pt x="1208340" y="940267"/>
                  <a:pt x="1247775" y="861397"/>
                </a:cubicBezTo>
                <a:cubicBezTo>
                  <a:pt x="1252895" y="851158"/>
                  <a:pt x="1261705" y="843061"/>
                  <a:pt x="1266825" y="832822"/>
                </a:cubicBezTo>
                <a:cubicBezTo>
                  <a:pt x="1271315" y="823842"/>
                  <a:pt x="1271860" y="813227"/>
                  <a:pt x="1276350" y="804247"/>
                </a:cubicBezTo>
                <a:cubicBezTo>
                  <a:pt x="1281470" y="794008"/>
                  <a:pt x="1290751" y="786133"/>
                  <a:pt x="1295400" y="775672"/>
                </a:cubicBezTo>
                <a:cubicBezTo>
                  <a:pt x="1303555" y="757322"/>
                  <a:pt x="1308100" y="737572"/>
                  <a:pt x="1314450" y="718522"/>
                </a:cubicBezTo>
                <a:cubicBezTo>
                  <a:pt x="1317625" y="708997"/>
                  <a:pt x="1319485" y="698927"/>
                  <a:pt x="1323975" y="689947"/>
                </a:cubicBezTo>
                <a:cubicBezTo>
                  <a:pt x="1330325" y="677247"/>
                  <a:pt x="1337752" y="665030"/>
                  <a:pt x="1343025" y="651847"/>
                </a:cubicBezTo>
                <a:cubicBezTo>
                  <a:pt x="1350483" y="633203"/>
                  <a:pt x="1350936" y="611405"/>
                  <a:pt x="1362075" y="594697"/>
                </a:cubicBezTo>
                <a:cubicBezTo>
                  <a:pt x="1368425" y="585172"/>
                  <a:pt x="1376005" y="576361"/>
                  <a:pt x="1381125" y="566122"/>
                </a:cubicBezTo>
                <a:cubicBezTo>
                  <a:pt x="1385615" y="557142"/>
                  <a:pt x="1387892" y="547201"/>
                  <a:pt x="1390650" y="537547"/>
                </a:cubicBezTo>
                <a:cubicBezTo>
                  <a:pt x="1394246" y="524960"/>
                  <a:pt x="1394321" y="511156"/>
                  <a:pt x="1400175" y="499447"/>
                </a:cubicBezTo>
                <a:cubicBezTo>
                  <a:pt x="1410414" y="478969"/>
                  <a:pt x="1431035" y="464017"/>
                  <a:pt x="1438275" y="442297"/>
                </a:cubicBezTo>
                <a:cubicBezTo>
                  <a:pt x="1455040" y="392002"/>
                  <a:pt x="1442231" y="422076"/>
                  <a:pt x="1485900" y="356572"/>
                </a:cubicBezTo>
                <a:lnTo>
                  <a:pt x="1504950" y="327997"/>
                </a:lnTo>
                <a:cubicBezTo>
                  <a:pt x="1511300" y="318472"/>
                  <a:pt x="1520380" y="310282"/>
                  <a:pt x="1524000" y="299422"/>
                </a:cubicBezTo>
                <a:lnTo>
                  <a:pt x="1543050" y="242272"/>
                </a:lnTo>
                <a:cubicBezTo>
                  <a:pt x="1546225" y="232747"/>
                  <a:pt x="1547006" y="222051"/>
                  <a:pt x="1552575" y="213697"/>
                </a:cubicBezTo>
                <a:cubicBezTo>
                  <a:pt x="1558925" y="204172"/>
                  <a:pt x="1566505" y="195361"/>
                  <a:pt x="1571625" y="185122"/>
                </a:cubicBezTo>
                <a:cubicBezTo>
                  <a:pt x="1576115" y="176142"/>
                  <a:pt x="1578392" y="166201"/>
                  <a:pt x="1581150" y="156547"/>
                </a:cubicBezTo>
                <a:cubicBezTo>
                  <a:pt x="1584746" y="143960"/>
                  <a:pt x="1584821" y="130156"/>
                  <a:pt x="1590675" y="118447"/>
                </a:cubicBezTo>
                <a:cubicBezTo>
                  <a:pt x="1600914" y="97969"/>
                  <a:pt x="1616075" y="80347"/>
                  <a:pt x="1628775" y="61297"/>
                </a:cubicBezTo>
                <a:cubicBezTo>
                  <a:pt x="1635125" y="51772"/>
                  <a:pt x="1644205" y="43582"/>
                  <a:pt x="1647825" y="32722"/>
                </a:cubicBezTo>
                <a:cubicBezTo>
                  <a:pt x="1651000" y="23197"/>
                  <a:pt x="1667090" y="6582"/>
                  <a:pt x="1657350" y="4147"/>
                </a:cubicBezTo>
                <a:cubicBezTo>
                  <a:pt x="1640763" y="0"/>
                  <a:pt x="1625793" y="17354"/>
                  <a:pt x="1609725" y="23197"/>
                </a:cubicBezTo>
                <a:cubicBezTo>
                  <a:pt x="1590854" y="30059"/>
                  <a:pt x="1569283" y="31108"/>
                  <a:pt x="1552575" y="42247"/>
                </a:cubicBezTo>
                <a:cubicBezTo>
                  <a:pt x="1543050" y="48597"/>
                  <a:pt x="1534461" y="56648"/>
                  <a:pt x="1524000" y="61297"/>
                </a:cubicBezTo>
                <a:cubicBezTo>
                  <a:pt x="1505650" y="69452"/>
                  <a:pt x="1485900" y="73997"/>
                  <a:pt x="1466850" y="80347"/>
                </a:cubicBezTo>
                <a:lnTo>
                  <a:pt x="1352550" y="118447"/>
                </a:lnTo>
                <a:lnTo>
                  <a:pt x="1323975" y="127972"/>
                </a:lnTo>
                <a:cubicBezTo>
                  <a:pt x="1314450" y="131147"/>
                  <a:pt x="1303754" y="131928"/>
                  <a:pt x="1295400" y="137497"/>
                </a:cubicBezTo>
                <a:cubicBezTo>
                  <a:pt x="1285875" y="143847"/>
                  <a:pt x="1277286" y="151898"/>
                  <a:pt x="1266825" y="156547"/>
                </a:cubicBezTo>
                <a:lnTo>
                  <a:pt x="1181100" y="185122"/>
                </a:lnTo>
                <a:cubicBezTo>
                  <a:pt x="1148265" y="196067"/>
                  <a:pt x="1159625" y="187547"/>
                  <a:pt x="1143000" y="20417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 rot="17862081">
            <a:off x="5172869" y="1131094"/>
            <a:ext cx="687387" cy="644525"/>
          </a:xfrm>
          <a:custGeom>
            <a:avLst/>
            <a:gdLst>
              <a:gd name="connsiteX0" fmla="*/ 1200150 w 1667090"/>
              <a:gd name="connsiteY0" fmla="*/ 166072 h 1490047"/>
              <a:gd name="connsiteX1" fmla="*/ 1133475 w 1667090"/>
              <a:gd name="connsiteY1" fmla="*/ 185122 h 1490047"/>
              <a:gd name="connsiteX2" fmla="*/ 1104900 w 1667090"/>
              <a:gd name="connsiteY2" fmla="*/ 204172 h 1490047"/>
              <a:gd name="connsiteX3" fmla="*/ 1038225 w 1667090"/>
              <a:gd name="connsiteY3" fmla="*/ 223222 h 1490047"/>
              <a:gd name="connsiteX4" fmla="*/ 1009650 w 1667090"/>
              <a:gd name="connsiteY4" fmla="*/ 251797 h 1490047"/>
              <a:gd name="connsiteX5" fmla="*/ 923925 w 1667090"/>
              <a:gd name="connsiteY5" fmla="*/ 280372 h 1490047"/>
              <a:gd name="connsiteX6" fmla="*/ 857250 w 1667090"/>
              <a:gd name="connsiteY6" fmla="*/ 318472 h 1490047"/>
              <a:gd name="connsiteX7" fmla="*/ 828675 w 1667090"/>
              <a:gd name="connsiteY7" fmla="*/ 327997 h 1490047"/>
              <a:gd name="connsiteX8" fmla="*/ 800100 w 1667090"/>
              <a:gd name="connsiteY8" fmla="*/ 347047 h 1490047"/>
              <a:gd name="connsiteX9" fmla="*/ 771525 w 1667090"/>
              <a:gd name="connsiteY9" fmla="*/ 356572 h 1490047"/>
              <a:gd name="connsiteX10" fmla="*/ 723900 w 1667090"/>
              <a:gd name="connsiteY10" fmla="*/ 375622 h 1490047"/>
              <a:gd name="connsiteX11" fmla="*/ 695325 w 1667090"/>
              <a:gd name="connsiteY11" fmla="*/ 404197 h 1490047"/>
              <a:gd name="connsiteX12" fmla="*/ 657225 w 1667090"/>
              <a:gd name="connsiteY12" fmla="*/ 423247 h 1490047"/>
              <a:gd name="connsiteX13" fmla="*/ 609600 w 1667090"/>
              <a:gd name="connsiteY13" fmla="*/ 451822 h 1490047"/>
              <a:gd name="connsiteX14" fmla="*/ 561975 w 1667090"/>
              <a:gd name="connsiteY14" fmla="*/ 470872 h 1490047"/>
              <a:gd name="connsiteX15" fmla="*/ 495300 w 1667090"/>
              <a:gd name="connsiteY15" fmla="*/ 518497 h 1490047"/>
              <a:gd name="connsiteX16" fmla="*/ 447675 w 1667090"/>
              <a:gd name="connsiteY16" fmla="*/ 528022 h 1490047"/>
              <a:gd name="connsiteX17" fmla="*/ 419100 w 1667090"/>
              <a:gd name="connsiteY17" fmla="*/ 547072 h 1490047"/>
              <a:gd name="connsiteX18" fmla="*/ 381000 w 1667090"/>
              <a:gd name="connsiteY18" fmla="*/ 566122 h 1490047"/>
              <a:gd name="connsiteX19" fmla="*/ 304800 w 1667090"/>
              <a:gd name="connsiteY19" fmla="*/ 623272 h 1490047"/>
              <a:gd name="connsiteX20" fmla="*/ 238125 w 1667090"/>
              <a:gd name="connsiteY20" fmla="*/ 670897 h 1490047"/>
              <a:gd name="connsiteX21" fmla="*/ 180975 w 1667090"/>
              <a:gd name="connsiteY21" fmla="*/ 728047 h 1490047"/>
              <a:gd name="connsiteX22" fmla="*/ 133350 w 1667090"/>
              <a:gd name="connsiteY22" fmla="*/ 794722 h 1490047"/>
              <a:gd name="connsiteX23" fmla="*/ 123825 w 1667090"/>
              <a:gd name="connsiteY23" fmla="*/ 823297 h 1490047"/>
              <a:gd name="connsiteX24" fmla="*/ 104775 w 1667090"/>
              <a:gd name="connsiteY24" fmla="*/ 861397 h 1490047"/>
              <a:gd name="connsiteX25" fmla="*/ 95250 w 1667090"/>
              <a:gd name="connsiteY25" fmla="*/ 899497 h 1490047"/>
              <a:gd name="connsiteX26" fmla="*/ 76200 w 1667090"/>
              <a:gd name="connsiteY26" fmla="*/ 928072 h 1490047"/>
              <a:gd name="connsiteX27" fmla="*/ 38100 w 1667090"/>
              <a:gd name="connsiteY27" fmla="*/ 1023322 h 1490047"/>
              <a:gd name="connsiteX28" fmla="*/ 38100 w 1667090"/>
              <a:gd name="connsiteY28" fmla="*/ 1023322 h 1490047"/>
              <a:gd name="connsiteX29" fmla="*/ 28575 w 1667090"/>
              <a:gd name="connsiteY29" fmla="*/ 1061422 h 1490047"/>
              <a:gd name="connsiteX30" fmla="*/ 19050 w 1667090"/>
              <a:gd name="connsiteY30" fmla="*/ 1089997 h 1490047"/>
              <a:gd name="connsiteX31" fmla="*/ 9525 w 1667090"/>
              <a:gd name="connsiteY31" fmla="*/ 1137622 h 1490047"/>
              <a:gd name="connsiteX32" fmla="*/ 0 w 1667090"/>
              <a:gd name="connsiteY32" fmla="*/ 1175722 h 1490047"/>
              <a:gd name="connsiteX33" fmla="*/ 9525 w 1667090"/>
              <a:gd name="connsiteY33" fmla="*/ 1299547 h 1490047"/>
              <a:gd name="connsiteX34" fmla="*/ 19050 w 1667090"/>
              <a:gd name="connsiteY34" fmla="*/ 1337647 h 1490047"/>
              <a:gd name="connsiteX35" fmla="*/ 47625 w 1667090"/>
              <a:gd name="connsiteY35" fmla="*/ 1375747 h 1490047"/>
              <a:gd name="connsiteX36" fmla="*/ 57150 w 1667090"/>
              <a:gd name="connsiteY36" fmla="*/ 1404322 h 1490047"/>
              <a:gd name="connsiteX37" fmla="*/ 95250 w 1667090"/>
              <a:gd name="connsiteY37" fmla="*/ 1413847 h 1490047"/>
              <a:gd name="connsiteX38" fmla="*/ 133350 w 1667090"/>
              <a:gd name="connsiteY38" fmla="*/ 1432897 h 1490047"/>
              <a:gd name="connsiteX39" fmla="*/ 209550 w 1667090"/>
              <a:gd name="connsiteY39" fmla="*/ 1451947 h 1490047"/>
              <a:gd name="connsiteX40" fmla="*/ 276225 w 1667090"/>
              <a:gd name="connsiteY40" fmla="*/ 1480522 h 1490047"/>
              <a:gd name="connsiteX41" fmla="*/ 361950 w 1667090"/>
              <a:gd name="connsiteY41" fmla="*/ 1490047 h 1490047"/>
              <a:gd name="connsiteX42" fmla="*/ 485775 w 1667090"/>
              <a:gd name="connsiteY42" fmla="*/ 1480522 h 1490047"/>
              <a:gd name="connsiteX43" fmla="*/ 619125 w 1667090"/>
              <a:gd name="connsiteY43" fmla="*/ 1442422 h 1490047"/>
              <a:gd name="connsiteX44" fmla="*/ 695325 w 1667090"/>
              <a:gd name="connsiteY44" fmla="*/ 1404322 h 1490047"/>
              <a:gd name="connsiteX45" fmla="*/ 762000 w 1667090"/>
              <a:gd name="connsiteY45" fmla="*/ 1375747 h 1490047"/>
              <a:gd name="connsiteX46" fmla="*/ 819150 w 1667090"/>
              <a:gd name="connsiteY46" fmla="*/ 1337647 h 1490047"/>
              <a:gd name="connsiteX47" fmla="*/ 876300 w 1667090"/>
              <a:gd name="connsiteY47" fmla="*/ 1299547 h 1490047"/>
              <a:gd name="connsiteX48" fmla="*/ 904875 w 1667090"/>
              <a:gd name="connsiteY48" fmla="*/ 1280497 h 1490047"/>
              <a:gd name="connsiteX49" fmla="*/ 933450 w 1667090"/>
              <a:gd name="connsiteY49" fmla="*/ 1251922 h 1490047"/>
              <a:gd name="connsiteX50" fmla="*/ 952500 w 1667090"/>
              <a:gd name="connsiteY50" fmla="*/ 1223347 h 1490047"/>
              <a:gd name="connsiteX51" fmla="*/ 981075 w 1667090"/>
              <a:gd name="connsiteY51" fmla="*/ 1204297 h 1490047"/>
              <a:gd name="connsiteX52" fmla="*/ 1028700 w 1667090"/>
              <a:gd name="connsiteY52" fmla="*/ 1137622 h 1490047"/>
              <a:gd name="connsiteX53" fmla="*/ 1066800 w 1667090"/>
              <a:gd name="connsiteY53" fmla="*/ 1080472 h 1490047"/>
              <a:gd name="connsiteX54" fmla="*/ 1123950 w 1667090"/>
              <a:gd name="connsiteY54" fmla="*/ 1032847 h 1490047"/>
              <a:gd name="connsiteX55" fmla="*/ 1162050 w 1667090"/>
              <a:gd name="connsiteY55" fmla="*/ 975697 h 1490047"/>
              <a:gd name="connsiteX56" fmla="*/ 1219200 w 1667090"/>
              <a:gd name="connsiteY56" fmla="*/ 918547 h 1490047"/>
              <a:gd name="connsiteX57" fmla="*/ 1247775 w 1667090"/>
              <a:gd name="connsiteY57" fmla="*/ 861397 h 1490047"/>
              <a:gd name="connsiteX58" fmla="*/ 1266825 w 1667090"/>
              <a:gd name="connsiteY58" fmla="*/ 832822 h 1490047"/>
              <a:gd name="connsiteX59" fmla="*/ 1276350 w 1667090"/>
              <a:gd name="connsiteY59" fmla="*/ 804247 h 1490047"/>
              <a:gd name="connsiteX60" fmla="*/ 1295400 w 1667090"/>
              <a:gd name="connsiteY60" fmla="*/ 775672 h 1490047"/>
              <a:gd name="connsiteX61" fmla="*/ 1314450 w 1667090"/>
              <a:gd name="connsiteY61" fmla="*/ 718522 h 1490047"/>
              <a:gd name="connsiteX62" fmla="*/ 1323975 w 1667090"/>
              <a:gd name="connsiteY62" fmla="*/ 689947 h 1490047"/>
              <a:gd name="connsiteX63" fmla="*/ 1343025 w 1667090"/>
              <a:gd name="connsiteY63" fmla="*/ 651847 h 1490047"/>
              <a:gd name="connsiteX64" fmla="*/ 1362075 w 1667090"/>
              <a:gd name="connsiteY64" fmla="*/ 594697 h 1490047"/>
              <a:gd name="connsiteX65" fmla="*/ 1381125 w 1667090"/>
              <a:gd name="connsiteY65" fmla="*/ 566122 h 1490047"/>
              <a:gd name="connsiteX66" fmla="*/ 1390650 w 1667090"/>
              <a:gd name="connsiteY66" fmla="*/ 537547 h 1490047"/>
              <a:gd name="connsiteX67" fmla="*/ 1400175 w 1667090"/>
              <a:gd name="connsiteY67" fmla="*/ 499447 h 1490047"/>
              <a:gd name="connsiteX68" fmla="*/ 1438275 w 1667090"/>
              <a:gd name="connsiteY68" fmla="*/ 442297 h 1490047"/>
              <a:gd name="connsiteX69" fmla="*/ 1485900 w 1667090"/>
              <a:gd name="connsiteY69" fmla="*/ 356572 h 1490047"/>
              <a:gd name="connsiteX70" fmla="*/ 1504950 w 1667090"/>
              <a:gd name="connsiteY70" fmla="*/ 327997 h 1490047"/>
              <a:gd name="connsiteX71" fmla="*/ 1524000 w 1667090"/>
              <a:gd name="connsiteY71" fmla="*/ 299422 h 1490047"/>
              <a:gd name="connsiteX72" fmla="*/ 1543050 w 1667090"/>
              <a:gd name="connsiteY72" fmla="*/ 242272 h 1490047"/>
              <a:gd name="connsiteX73" fmla="*/ 1552575 w 1667090"/>
              <a:gd name="connsiteY73" fmla="*/ 213697 h 1490047"/>
              <a:gd name="connsiteX74" fmla="*/ 1571625 w 1667090"/>
              <a:gd name="connsiteY74" fmla="*/ 185122 h 1490047"/>
              <a:gd name="connsiteX75" fmla="*/ 1581150 w 1667090"/>
              <a:gd name="connsiteY75" fmla="*/ 156547 h 1490047"/>
              <a:gd name="connsiteX76" fmla="*/ 1590675 w 1667090"/>
              <a:gd name="connsiteY76" fmla="*/ 118447 h 1490047"/>
              <a:gd name="connsiteX77" fmla="*/ 1628775 w 1667090"/>
              <a:gd name="connsiteY77" fmla="*/ 61297 h 1490047"/>
              <a:gd name="connsiteX78" fmla="*/ 1647825 w 1667090"/>
              <a:gd name="connsiteY78" fmla="*/ 32722 h 1490047"/>
              <a:gd name="connsiteX79" fmla="*/ 1657350 w 1667090"/>
              <a:gd name="connsiteY79" fmla="*/ 4147 h 1490047"/>
              <a:gd name="connsiteX80" fmla="*/ 1609725 w 1667090"/>
              <a:gd name="connsiteY80" fmla="*/ 23197 h 1490047"/>
              <a:gd name="connsiteX81" fmla="*/ 1552575 w 1667090"/>
              <a:gd name="connsiteY81" fmla="*/ 42247 h 1490047"/>
              <a:gd name="connsiteX82" fmla="*/ 1524000 w 1667090"/>
              <a:gd name="connsiteY82" fmla="*/ 61297 h 1490047"/>
              <a:gd name="connsiteX83" fmla="*/ 1466850 w 1667090"/>
              <a:gd name="connsiteY83" fmla="*/ 80347 h 1490047"/>
              <a:gd name="connsiteX84" fmla="*/ 1352550 w 1667090"/>
              <a:gd name="connsiteY84" fmla="*/ 118447 h 1490047"/>
              <a:gd name="connsiteX85" fmla="*/ 1323975 w 1667090"/>
              <a:gd name="connsiteY85" fmla="*/ 127972 h 1490047"/>
              <a:gd name="connsiteX86" fmla="*/ 1295400 w 1667090"/>
              <a:gd name="connsiteY86" fmla="*/ 137497 h 1490047"/>
              <a:gd name="connsiteX87" fmla="*/ 1266825 w 1667090"/>
              <a:gd name="connsiteY87" fmla="*/ 156547 h 1490047"/>
              <a:gd name="connsiteX88" fmla="*/ 1181100 w 1667090"/>
              <a:gd name="connsiteY88" fmla="*/ 185122 h 1490047"/>
              <a:gd name="connsiteX89" fmla="*/ 1143000 w 1667090"/>
              <a:gd name="connsiteY89" fmla="*/ 204172 h 149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67090" h="1490047">
                <a:moveTo>
                  <a:pt x="1200150" y="166072"/>
                </a:moveTo>
                <a:cubicBezTo>
                  <a:pt x="1187943" y="169124"/>
                  <a:pt x="1147140" y="178290"/>
                  <a:pt x="1133475" y="185122"/>
                </a:cubicBezTo>
                <a:cubicBezTo>
                  <a:pt x="1123236" y="190242"/>
                  <a:pt x="1115139" y="199052"/>
                  <a:pt x="1104900" y="204172"/>
                </a:cubicBezTo>
                <a:cubicBezTo>
                  <a:pt x="1091235" y="211004"/>
                  <a:pt x="1050432" y="220170"/>
                  <a:pt x="1038225" y="223222"/>
                </a:cubicBezTo>
                <a:cubicBezTo>
                  <a:pt x="1028700" y="232747"/>
                  <a:pt x="1020611" y="243967"/>
                  <a:pt x="1009650" y="251797"/>
                </a:cubicBezTo>
                <a:cubicBezTo>
                  <a:pt x="978978" y="273705"/>
                  <a:pt x="960494" y="273058"/>
                  <a:pt x="923925" y="280372"/>
                </a:cubicBezTo>
                <a:cubicBezTo>
                  <a:pt x="895227" y="299504"/>
                  <a:pt x="891087" y="303970"/>
                  <a:pt x="857250" y="318472"/>
                </a:cubicBezTo>
                <a:cubicBezTo>
                  <a:pt x="848022" y="322427"/>
                  <a:pt x="837655" y="323507"/>
                  <a:pt x="828675" y="327997"/>
                </a:cubicBezTo>
                <a:cubicBezTo>
                  <a:pt x="818436" y="333117"/>
                  <a:pt x="810339" y="341927"/>
                  <a:pt x="800100" y="347047"/>
                </a:cubicBezTo>
                <a:cubicBezTo>
                  <a:pt x="791120" y="351537"/>
                  <a:pt x="780926" y="353047"/>
                  <a:pt x="771525" y="356572"/>
                </a:cubicBezTo>
                <a:cubicBezTo>
                  <a:pt x="755516" y="362575"/>
                  <a:pt x="739775" y="369272"/>
                  <a:pt x="723900" y="375622"/>
                </a:cubicBezTo>
                <a:cubicBezTo>
                  <a:pt x="714375" y="385147"/>
                  <a:pt x="706286" y="396367"/>
                  <a:pt x="695325" y="404197"/>
                </a:cubicBezTo>
                <a:cubicBezTo>
                  <a:pt x="683771" y="412450"/>
                  <a:pt x="669637" y="416351"/>
                  <a:pt x="657225" y="423247"/>
                </a:cubicBezTo>
                <a:cubicBezTo>
                  <a:pt x="641041" y="432238"/>
                  <a:pt x="626159" y="443543"/>
                  <a:pt x="609600" y="451822"/>
                </a:cubicBezTo>
                <a:cubicBezTo>
                  <a:pt x="594307" y="459468"/>
                  <a:pt x="576921" y="462569"/>
                  <a:pt x="561975" y="470872"/>
                </a:cubicBezTo>
                <a:cubicBezTo>
                  <a:pt x="557425" y="473400"/>
                  <a:pt x="506287" y="514377"/>
                  <a:pt x="495300" y="518497"/>
                </a:cubicBezTo>
                <a:cubicBezTo>
                  <a:pt x="480141" y="524181"/>
                  <a:pt x="463550" y="524847"/>
                  <a:pt x="447675" y="528022"/>
                </a:cubicBezTo>
                <a:cubicBezTo>
                  <a:pt x="438150" y="534372"/>
                  <a:pt x="429039" y="541392"/>
                  <a:pt x="419100" y="547072"/>
                </a:cubicBezTo>
                <a:cubicBezTo>
                  <a:pt x="406772" y="554117"/>
                  <a:pt x="392814" y="558246"/>
                  <a:pt x="381000" y="566122"/>
                </a:cubicBezTo>
                <a:cubicBezTo>
                  <a:pt x="354582" y="583734"/>
                  <a:pt x="331218" y="605660"/>
                  <a:pt x="304800" y="623272"/>
                </a:cubicBezTo>
                <a:cubicBezTo>
                  <a:pt x="284924" y="636523"/>
                  <a:pt x="255003" y="655707"/>
                  <a:pt x="238125" y="670897"/>
                </a:cubicBezTo>
                <a:cubicBezTo>
                  <a:pt x="218100" y="688919"/>
                  <a:pt x="193023" y="703950"/>
                  <a:pt x="180975" y="728047"/>
                </a:cubicBezTo>
                <a:cubicBezTo>
                  <a:pt x="155901" y="778195"/>
                  <a:pt x="171965" y="756107"/>
                  <a:pt x="133350" y="794722"/>
                </a:cubicBezTo>
                <a:cubicBezTo>
                  <a:pt x="130175" y="804247"/>
                  <a:pt x="127780" y="814069"/>
                  <a:pt x="123825" y="823297"/>
                </a:cubicBezTo>
                <a:cubicBezTo>
                  <a:pt x="118232" y="836348"/>
                  <a:pt x="109761" y="848102"/>
                  <a:pt x="104775" y="861397"/>
                </a:cubicBezTo>
                <a:cubicBezTo>
                  <a:pt x="100178" y="873654"/>
                  <a:pt x="100407" y="887465"/>
                  <a:pt x="95250" y="899497"/>
                </a:cubicBezTo>
                <a:cubicBezTo>
                  <a:pt x="90741" y="910019"/>
                  <a:pt x="80997" y="917678"/>
                  <a:pt x="76200" y="928072"/>
                </a:cubicBezTo>
                <a:cubicBezTo>
                  <a:pt x="61870" y="959120"/>
                  <a:pt x="50800" y="991572"/>
                  <a:pt x="38100" y="1023322"/>
                </a:cubicBezTo>
                <a:lnTo>
                  <a:pt x="38100" y="1023322"/>
                </a:lnTo>
                <a:cubicBezTo>
                  <a:pt x="34925" y="1036022"/>
                  <a:pt x="32171" y="1048835"/>
                  <a:pt x="28575" y="1061422"/>
                </a:cubicBezTo>
                <a:cubicBezTo>
                  <a:pt x="25817" y="1071076"/>
                  <a:pt x="21485" y="1080257"/>
                  <a:pt x="19050" y="1089997"/>
                </a:cubicBezTo>
                <a:cubicBezTo>
                  <a:pt x="15123" y="1105703"/>
                  <a:pt x="13037" y="1121818"/>
                  <a:pt x="9525" y="1137622"/>
                </a:cubicBezTo>
                <a:cubicBezTo>
                  <a:pt x="6685" y="1150401"/>
                  <a:pt x="3175" y="1163022"/>
                  <a:pt x="0" y="1175722"/>
                </a:cubicBezTo>
                <a:cubicBezTo>
                  <a:pt x="3175" y="1216997"/>
                  <a:pt x="4688" y="1258434"/>
                  <a:pt x="9525" y="1299547"/>
                </a:cubicBezTo>
                <a:cubicBezTo>
                  <a:pt x="11055" y="1312548"/>
                  <a:pt x="13196" y="1325938"/>
                  <a:pt x="19050" y="1337647"/>
                </a:cubicBezTo>
                <a:cubicBezTo>
                  <a:pt x="26150" y="1351846"/>
                  <a:pt x="38100" y="1363047"/>
                  <a:pt x="47625" y="1375747"/>
                </a:cubicBezTo>
                <a:cubicBezTo>
                  <a:pt x="50800" y="1385272"/>
                  <a:pt x="49310" y="1398050"/>
                  <a:pt x="57150" y="1404322"/>
                </a:cubicBezTo>
                <a:cubicBezTo>
                  <a:pt x="67372" y="1412500"/>
                  <a:pt x="82993" y="1409250"/>
                  <a:pt x="95250" y="1413847"/>
                </a:cubicBezTo>
                <a:cubicBezTo>
                  <a:pt x="108545" y="1418833"/>
                  <a:pt x="120299" y="1427304"/>
                  <a:pt x="133350" y="1432897"/>
                </a:cubicBezTo>
                <a:cubicBezTo>
                  <a:pt x="158978" y="1443880"/>
                  <a:pt x="181597" y="1446356"/>
                  <a:pt x="209550" y="1451947"/>
                </a:cubicBezTo>
                <a:cubicBezTo>
                  <a:pt x="226900" y="1460622"/>
                  <a:pt x="255202" y="1477018"/>
                  <a:pt x="276225" y="1480522"/>
                </a:cubicBezTo>
                <a:cubicBezTo>
                  <a:pt x="304585" y="1485249"/>
                  <a:pt x="333375" y="1486872"/>
                  <a:pt x="361950" y="1490047"/>
                </a:cubicBezTo>
                <a:cubicBezTo>
                  <a:pt x="403225" y="1486872"/>
                  <a:pt x="444794" y="1486376"/>
                  <a:pt x="485775" y="1480522"/>
                </a:cubicBezTo>
                <a:cubicBezTo>
                  <a:pt x="502865" y="1478081"/>
                  <a:pt x="597413" y="1453278"/>
                  <a:pt x="619125" y="1442422"/>
                </a:cubicBezTo>
                <a:cubicBezTo>
                  <a:pt x="644525" y="1429722"/>
                  <a:pt x="668384" y="1413302"/>
                  <a:pt x="695325" y="1404322"/>
                </a:cubicBezTo>
                <a:cubicBezTo>
                  <a:pt x="724886" y="1394468"/>
                  <a:pt x="732575" y="1393402"/>
                  <a:pt x="762000" y="1375747"/>
                </a:cubicBezTo>
                <a:cubicBezTo>
                  <a:pt x="781633" y="1363967"/>
                  <a:pt x="800100" y="1350347"/>
                  <a:pt x="819150" y="1337647"/>
                </a:cubicBezTo>
                <a:lnTo>
                  <a:pt x="876300" y="1299547"/>
                </a:lnTo>
                <a:cubicBezTo>
                  <a:pt x="885825" y="1293197"/>
                  <a:pt x="896780" y="1288592"/>
                  <a:pt x="904875" y="1280497"/>
                </a:cubicBezTo>
                <a:cubicBezTo>
                  <a:pt x="914400" y="1270972"/>
                  <a:pt x="924826" y="1262270"/>
                  <a:pt x="933450" y="1251922"/>
                </a:cubicBezTo>
                <a:cubicBezTo>
                  <a:pt x="940779" y="1243128"/>
                  <a:pt x="944405" y="1231442"/>
                  <a:pt x="952500" y="1223347"/>
                </a:cubicBezTo>
                <a:cubicBezTo>
                  <a:pt x="960595" y="1215252"/>
                  <a:pt x="971550" y="1210647"/>
                  <a:pt x="981075" y="1204297"/>
                </a:cubicBezTo>
                <a:cubicBezTo>
                  <a:pt x="1022431" y="1121585"/>
                  <a:pt x="974639" y="1207129"/>
                  <a:pt x="1028700" y="1137622"/>
                </a:cubicBezTo>
                <a:cubicBezTo>
                  <a:pt x="1042756" y="1119550"/>
                  <a:pt x="1047750" y="1093172"/>
                  <a:pt x="1066800" y="1080472"/>
                </a:cubicBezTo>
                <a:cubicBezTo>
                  <a:pt x="1092200" y="1063539"/>
                  <a:pt x="1104205" y="1058234"/>
                  <a:pt x="1123950" y="1032847"/>
                </a:cubicBezTo>
                <a:cubicBezTo>
                  <a:pt x="1138006" y="1014775"/>
                  <a:pt x="1145861" y="991886"/>
                  <a:pt x="1162050" y="975697"/>
                </a:cubicBezTo>
                <a:cubicBezTo>
                  <a:pt x="1181100" y="956647"/>
                  <a:pt x="1204256" y="940963"/>
                  <a:pt x="1219200" y="918547"/>
                </a:cubicBezTo>
                <a:cubicBezTo>
                  <a:pt x="1273795" y="836655"/>
                  <a:pt x="1208340" y="940267"/>
                  <a:pt x="1247775" y="861397"/>
                </a:cubicBezTo>
                <a:cubicBezTo>
                  <a:pt x="1252895" y="851158"/>
                  <a:pt x="1261705" y="843061"/>
                  <a:pt x="1266825" y="832822"/>
                </a:cubicBezTo>
                <a:cubicBezTo>
                  <a:pt x="1271315" y="823842"/>
                  <a:pt x="1271860" y="813227"/>
                  <a:pt x="1276350" y="804247"/>
                </a:cubicBezTo>
                <a:cubicBezTo>
                  <a:pt x="1281470" y="794008"/>
                  <a:pt x="1290751" y="786133"/>
                  <a:pt x="1295400" y="775672"/>
                </a:cubicBezTo>
                <a:cubicBezTo>
                  <a:pt x="1303555" y="757322"/>
                  <a:pt x="1308100" y="737572"/>
                  <a:pt x="1314450" y="718522"/>
                </a:cubicBezTo>
                <a:cubicBezTo>
                  <a:pt x="1317625" y="708997"/>
                  <a:pt x="1319485" y="698927"/>
                  <a:pt x="1323975" y="689947"/>
                </a:cubicBezTo>
                <a:cubicBezTo>
                  <a:pt x="1330325" y="677247"/>
                  <a:pt x="1337752" y="665030"/>
                  <a:pt x="1343025" y="651847"/>
                </a:cubicBezTo>
                <a:cubicBezTo>
                  <a:pt x="1350483" y="633203"/>
                  <a:pt x="1350936" y="611405"/>
                  <a:pt x="1362075" y="594697"/>
                </a:cubicBezTo>
                <a:cubicBezTo>
                  <a:pt x="1368425" y="585172"/>
                  <a:pt x="1376005" y="576361"/>
                  <a:pt x="1381125" y="566122"/>
                </a:cubicBezTo>
                <a:cubicBezTo>
                  <a:pt x="1385615" y="557142"/>
                  <a:pt x="1387892" y="547201"/>
                  <a:pt x="1390650" y="537547"/>
                </a:cubicBezTo>
                <a:cubicBezTo>
                  <a:pt x="1394246" y="524960"/>
                  <a:pt x="1394321" y="511156"/>
                  <a:pt x="1400175" y="499447"/>
                </a:cubicBezTo>
                <a:cubicBezTo>
                  <a:pt x="1410414" y="478969"/>
                  <a:pt x="1431035" y="464017"/>
                  <a:pt x="1438275" y="442297"/>
                </a:cubicBezTo>
                <a:cubicBezTo>
                  <a:pt x="1455040" y="392002"/>
                  <a:pt x="1442231" y="422076"/>
                  <a:pt x="1485900" y="356572"/>
                </a:cubicBezTo>
                <a:lnTo>
                  <a:pt x="1504950" y="327997"/>
                </a:lnTo>
                <a:cubicBezTo>
                  <a:pt x="1511300" y="318472"/>
                  <a:pt x="1520380" y="310282"/>
                  <a:pt x="1524000" y="299422"/>
                </a:cubicBezTo>
                <a:lnTo>
                  <a:pt x="1543050" y="242272"/>
                </a:lnTo>
                <a:cubicBezTo>
                  <a:pt x="1546225" y="232747"/>
                  <a:pt x="1547006" y="222051"/>
                  <a:pt x="1552575" y="213697"/>
                </a:cubicBezTo>
                <a:cubicBezTo>
                  <a:pt x="1558925" y="204172"/>
                  <a:pt x="1566505" y="195361"/>
                  <a:pt x="1571625" y="185122"/>
                </a:cubicBezTo>
                <a:cubicBezTo>
                  <a:pt x="1576115" y="176142"/>
                  <a:pt x="1578392" y="166201"/>
                  <a:pt x="1581150" y="156547"/>
                </a:cubicBezTo>
                <a:cubicBezTo>
                  <a:pt x="1584746" y="143960"/>
                  <a:pt x="1584821" y="130156"/>
                  <a:pt x="1590675" y="118447"/>
                </a:cubicBezTo>
                <a:cubicBezTo>
                  <a:pt x="1600914" y="97969"/>
                  <a:pt x="1616075" y="80347"/>
                  <a:pt x="1628775" y="61297"/>
                </a:cubicBezTo>
                <a:cubicBezTo>
                  <a:pt x="1635125" y="51772"/>
                  <a:pt x="1644205" y="43582"/>
                  <a:pt x="1647825" y="32722"/>
                </a:cubicBezTo>
                <a:cubicBezTo>
                  <a:pt x="1651000" y="23197"/>
                  <a:pt x="1667090" y="6582"/>
                  <a:pt x="1657350" y="4147"/>
                </a:cubicBezTo>
                <a:cubicBezTo>
                  <a:pt x="1640763" y="0"/>
                  <a:pt x="1625793" y="17354"/>
                  <a:pt x="1609725" y="23197"/>
                </a:cubicBezTo>
                <a:cubicBezTo>
                  <a:pt x="1590854" y="30059"/>
                  <a:pt x="1569283" y="31108"/>
                  <a:pt x="1552575" y="42247"/>
                </a:cubicBezTo>
                <a:cubicBezTo>
                  <a:pt x="1543050" y="48597"/>
                  <a:pt x="1534461" y="56648"/>
                  <a:pt x="1524000" y="61297"/>
                </a:cubicBezTo>
                <a:cubicBezTo>
                  <a:pt x="1505650" y="69452"/>
                  <a:pt x="1485900" y="73997"/>
                  <a:pt x="1466850" y="80347"/>
                </a:cubicBezTo>
                <a:lnTo>
                  <a:pt x="1352550" y="118447"/>
                </a:lnTo>
                <a:lnTo>
                  <a:pt x="1323975" y="127972"/>
                </a:lnTo>
                <a:cubicBezTo>
                  <a:pt x="1314450" y="131147"/>
                  <a:pt x="1303754" y="131928"/>
                  <a:pt x="1295400" y="137497"/>
                </a:cubicBezTo>
                <a:cubicBezTo>
                  <a:pt x="1285875" y="143847"/>
                  <a:pt x="1277286" y="151898"/>
                  <a:pt x="1266825" y="156547"/>
                </a:cubicBezTo>
                <a:lnTo>
                  <a:pt x="1181100" y="185122"/>
                </a:lnTo>
                <a:cubicBezTo>
                  <a:pt x="1148265" y="196067"/>
                  <a:pt x="1159625" y="187547"/>
                  <a:pt x="1143000" y="20417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2714625" y="2071688"/>
          <a:ext cx="5940425" cy="2271712"/>
        </p:xfrm>
        <a:graphic>
          <a:graphicData uri="http://schemas.openxmlformats.org/presentationml/2006/ole">
            <p:oleObj spid="_x0000_s1026" name="Документ" r:id="rId6" imgW="5940803" imgH="2270962" progId="Word.Document.12">
              <p:embed/>
            </p:oleObj>
          </a:graphicData>
        </a:graphic>
      </p:graphicFrame>
      <p:pic>
        <p:nvPicPr>
          <p:cNvPr id="57" name="Picture 2" descr="G:\гжель\Изображение 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6950" y="1571625"/>
            <a:ext cx="30670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осп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3346450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5" name="Picture 4" descr="Рос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870200"/>
            <a:ext cx="3571875" cy="1344613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6" name="Picture 4" descr="Роспис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28688"/>
            <a:ext cx="3551238" cy="1285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7" name="Picture 4" descr="Роспи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9900" y="4794250"/>
            <a:ext cx="1873250" cy="13493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0" name="Picture 5" descr="Роспись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857625"/>
            <a:ext cx="3432175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1" name="Picture 5" descr="Роспись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803775"/>
            <a:ext cx="1647825" cy="1322388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00232" y="214290"/>
            <a:ext cx="54008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Агашка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гжельская роза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Гжель - плакат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836613"/>
            <a:ext cx="61563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27313" y="188913"/>
            <a:ext cx="459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3333CC"/>
                </a:solidFill>
              </a:rPr>
              <a:t>Роспись тарелочки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Гжель - плакаты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9050"/>
            <a:ext cx="6985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9113" y="350838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76"/>
                </a:solidFill>
              </a:rPr>
              <a:t>1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Гжель - плакаты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31750"/>
            <a:ext cx="69723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9113" y="350838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76"/>
                </a:solidFill>
              </a:rPr>
              <a:t>2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</dc:creator>
  <cp:lastModifiedBy>Арт</cp:lastModifiedBy>
  <cp:revision>2</cp:revision>
  <dcterms:created xsi:type="dcterms:W3CDTF">2014-04-27T16:59:31Z</dcterms:created>
  <dcterms:modified xsi:type="dcterms:W3CDTF">2014-04-27T17:05:18Z</dcterms:modified>
</cp:coreProperties>
</file>