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DE7A-9814-4289-A65D-F36F6583C06C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C543-4AFD-4C39-99A3-CDC9871C1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DE7A-9814-4289-A65D-F36F6583C06C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C543-4AFD-4C39-99A3-CDC9871C1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DE7A-9814-4289-A65D-F36F6583C06C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C543-4AFD-4C39-99A3-CDC9871C1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DE7A-9814-4289-A65D-F36F6583C06C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C543-4AFD-4C39-99A3-CDC9871C1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DE7A-9814-4289-A65D-F36F6583C06C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C543-4AFD-4C39-99A3-CDC9871C1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DE7A-9814-4289-A65D-F36F6583C06C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C543-4AFD-4C39-99A3-CDC9871C1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DE7A-9814-4289-A65D-F36F6583C06C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C543-4AFD-4C39-99A3-CDC9871C1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DE7A-9814-4289-A65D-F36F6583C06C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C543-4AFD-4C39-99A3-CDC9871C1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DE7A-9814-4289-A65D-F36F6583C06C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C543-4AFD-4C39-99A3-CDC9871C1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DE7A-9814-4289-A65D-F36F6583C06C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C543-4AFD-4C39-99A3-CDC9871C1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DE7A-9814-4289-A65D-F36F6583C06C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C543-4AFD-4C39-99A3-CDC9871C1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9DE7A-9814-4289-A65D-F36F6583C06C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5C543-4AFD-4C39-99A3-CDC9871C1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857232"/>
            <a:ext cx="74712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Изобразительное </a:t>
            </a: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искусство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3000372"/>
            <a:ext cx="8715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Беседа о художнике  В.М. Васнецове.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3438" y="4929198"/>
            <a:ext cx="29385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Учитель начальных классов </a:t>
            </a:r>
          </a:p>
          <a:p>
            <a:r>
              <a:rPr lang="ru-RU" dirty="0" smtClean="0"/>
              <a:t> МБОУ СОШ № 25</a:t>
            </a:r>
          </a:p>
          <a:p>
            <a:r>
              <a:rPr lang="ru-RU" dirty="0" smtClean="0"/>
              <a:t>Чабанова Ольга Сергеевна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лина\Desktop\0011-011-Zimnij-pejzaz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лина\Desktop\0012-012-TSarevna-Ljagush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8929718" cy="6697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лина\Desktop\0013-013-Proschanie-Olega-s-kon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33"/>
            <a:ext cx="8786874" cy="6590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лина\Desktop\0014-014-Eskiz-tserkvi-v-starorusskom-sti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7868"/>
            <a:ext cx="8501122" cy="6375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лина\Desktop\0015-015-Tri-tsarevny-Podzemnogo-TSarst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0711"/>
            <a:ext cx="8572560" cy="64294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лина\Desktop\0016-016-Posle-poboischa-Igorja-Svjatoslavovicha-s-polovtsam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8929718" cy="6697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лина\Desktop\0018-018-Aljonush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0711"/>
            <a:ext cx="8715436" cy="6536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лина\Desktop\0019-019-Sneguroch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0711"/>
            <a:ext cx="8715436" cy="6536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Алина\Desktop\0020-020-Ivan-tsarevich-na-Serom-Vol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21447"/>
            <a:ext cx="8358246" cy="6268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Алина\Desktop\0021-021-U-knizhnoj-lav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21447"/>
            <a:ext cx="8429684" cy="6322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ина\Desktop\0002-002-Viktor-Mikhajlovich-VASNETS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21447"/>
            <a:ext cx="8286808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Алина\Desktop\0022-022-Boj-Dobryni-Nikiticha-s-semiglavym-drakon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7869"/>
            <a:ext cx="8429684" cy="6322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Алина\Desktop\0024-024-Bogoma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ина\Desktop\0003-003-Portret-Viktora-Vasnetso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ина\Desktop\0004-004-Bogaty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ина\Desktop\0005-005-Vitjaz-na-raspu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7867"/>
            <a:ext cx="8358246" cy="6268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Алина\Desktop\0006-006-Kovjor-samol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8858279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ина\Desktop\0007-007-Guslja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697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лина\Desktop\0008-008-Baba-JA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89"/>
            <a:ext cx="8358246" cy="6268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лина\Desktop\0009-009-Bogatyrskij-gal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7867"/>
            <a:ext cx="8358246" cy="6268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20</Words>
  <Application>Microsoft Office PowerPoint</Application>
  <PresentationFormat>Экран (4:3)</PresentationFormat>
  <Paragraphs>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Алина</dc:creator>
  <cp:lastModifiedBy>УЧИТЕЛЬ</cp:lastModifiedBy>
  <cp:revision>2</cp:revision>
  <dcterms:created xsi:type="dcterms:W3CDTF">2011-05-13T12:18:11Z</dcterms:created>
  <dcterms:modified xsi:type="dcterms:W3CDTF">2014-04-12T21:50:46Z</dcterms:modified>
</cp:coreProperties>
</file>