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03A3-6BDB-4909-A702-70F7621C8F43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37F7-908F-40EF-B265-5EEEA87C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142985"/>
            <a:ext cx="6751873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Изобразительное искусство</a:t>
            </a: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Рисуем сову!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5214974" cy="656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000660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072098" cy="670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5141917" cy="662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4927603" cy="635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2012-02-22T08:37:10Z</dcterms:created>
  <dcterms:modified xsi:type="dcterms:W3CDTF">2014-04-12T21:43:40Z</dcterms:modified>
</cp:coreProperties>
</file>