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BFC41-39BC-4A4E-867A-0124FF01A209}" type="datetimeFigureOut">
              <a:rPr lang="ru-RU" smtClean="0"/>
              <a:t>01.11.2011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C0927-D725-4AAB-8002-CDC9DEFAAB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1138471"/>
            <a:ext cx="842493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Отчёт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 проведении недели по русскому языку.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 10 по 14 октября состоялась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«Неделя русского языка».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10 октября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– в 1-4 классах был проведён классный час по теме: «Русский язык с увлечением».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11 октября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прошёл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конкурс стенгазет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«Занимательный русский язык».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Особую активность  в конкурсе стенгазет проявили ученики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4 «а» класса.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2" descr="Описание: C:\Users\Кузя\Desktop\P10208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056608"/>
            <a:ext cx="28194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4" descr="Описание: C:\Users\Кузя\Desktop\P10208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7199"/>
            <a:ext cx="3816424" cy="260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99992" y="620688"/>
            <a:ext cx="3096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Стенгазета 1 «а» класса.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Рисунок 5" descr="Описание: C:\Users\Кузя\Desktop\P1020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274" y="3717032"/>
            <a:ext cx="360040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82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3244334"/>
            <a:ext cx="41044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Стенгазета 3 «а» класса.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Описание: C:\Users\Кузя\Desktop\P10208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6671"/>
            <a:ext cx="3600400" cy="290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Рисунок 8" descr="Описание: C:\Users\Кузя\Desktop\P10208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5814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Рисунок 9" descr="Описание: C:\Users\Кузя\Desktop\P10208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02" y="4099872"/>
            <a:ext cx="31718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79512" y="514173"/>
            <a:ext cx="324036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Стенгазета 3 «б» класса.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4211960" y="3718003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Стенгазета 4 «а» класса.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7" descr="Описание: C:\Users\Кузя\Desktop\P10208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76672"/>
            <a:ext cx="33813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3244334"/>
            <a:ext cx="5669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Стенгазета 2 «м» класса.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34294" y="5373216"/>
            <a:ext cx="5798146" cy="1392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Стенгазета 4 «А» класса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Стенгазету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подготовила </a:t>
            </a:r>
            <a:r>
              <a:rPr lang="ru-RU" sz="1600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ученица 4 «а» класса 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lang="ru-RU" sz="1600" i="1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Чернышёва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Анна.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10" descr="Описание: C:\Users\Кузя\Desktop\P10208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2564904"/>
            <a:ext cx="337185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Рисунок 1" descr="Описание: C:\Users\Кузя\Desktop\P10208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1897"/>
            <a:ext cx="2912368" cy="252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Рисунок 3" descr="Описание: C:\Users\Кузя\Desktop\P10208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04894"/>
            <a:ext cx="3219450" cy="253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95536" y="522923"/>
            <a:ext cx="756084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 «а» и 1 «м»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 учитель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Зефирова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Л.А. провела урок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«Занимательный русский язык».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 мероприятиях в 1-х классах  ребята также отличились. Всем нравились нетрадиционные уроки, загорались духом соперничества, старались заработать как можно больше баллов.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Фото активных участников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урока «Занимательный русский язык».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031940" y="3104674"/>
            <a:ext cx="286986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Ученицы 1 «а» класса.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483768" y="5415846"/>
            <a:ext cx="32403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Ученицы 1 «а» класса.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8261435"/>
            <a:ext cx="6386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5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1" descr="Описание: C:\Users\Кузя\Desktop\P10208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33623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95936" y="620688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Ученики 1 «м» класса.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12" descr="Описание: C:\Users\Кузя\Desktop\P10208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107" y="1241873"/>
            <a:ext cx="341920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99592" y="4536995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Ученица 1 «м» класса.</a:t>
            </a:r>
            <a:endParaRPr lang="ru-RU" sz="105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13" descr="Описание: C:\Users\Кузя\Desktop\P10208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540" y="3717032"/>
            <a:ext cx="33909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88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604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ru-RU" i="1" dirty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октября 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– состоялся школьный тур олимпиады по русскому языку среди учащихся 2- 4 классов.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В 3 «б» классе учитель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Зефирова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Л.А. провела урок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«Занимательный русский язык».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На уроке  проявили заинтересованность, инициативность, сообразительность, умение находить ответы на поставленные вопросы, задания. 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13 октября 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– день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взаимопосещений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уроков учителями и администрацией школы.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 «а» -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Пудова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Н.А.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 «м»-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Зефирова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Л.А.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 «м» -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Зарипова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А.А. ,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Лутченкова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С.В.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3 «а» -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Ламыкина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В.Б.,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Лутченкова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С.В.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3 «б» -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Цымбалова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Л.В.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4 «а»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На уроках ребята соревновались, разгадывали кроссворды, угадывали иллюстрации, решали ребусы, показывали знания по русскому языку  на самостоятельных работах. 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14 октября  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– ПОДВЕДЕНИЕ ИТОГОВ И НАГРАЖДЕНИЕ ПОБЕДИТЕЛЕЙ ОЛИМПИАДЫ. 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FF000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Оценка 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деятельности: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Большинство запланированных мероприятий было проведено. Результаты и активность обучающихся дают положительную оценку всей работе по организации недели.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15.10.2011г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Отчёт подготовила:  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Председатель МО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начальных 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классов                          </a:t>
            </a: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lang="ru-RU" i="1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Зефирова</a:t>
            </a:r>
            <a:r>
              <a:rPr lang="ru-RU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Л.А.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4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379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Кузя</cp:lastModifiedBy>
  <cp:revision>4</cp:revision>
  <dcterms:created xsi:type="dcterms:W3CDTF">2011-05-14T06:53:19Z</dcterms:created>
  <dcterms:modified xsi:type="dcterms:W3CDTF">2011-11-01T16:58:46Z</dcterms:modified>
</cp:coreProperties>
</file>