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8" r:id="rId2"/>
    <p:sldId id="257" r:id="rId3"/>
    <p:sldId id="259" r:id="rId4"/>
    <p:sldId id="260" r:id="rId5"/>
    <p:sldId id="262" r:id="rId6"/>
    <p:sldId id="265" r:id="rId7"/>
    <p:sldId id="263" r:id="rId8"/>
    <p:sldId id="266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000"/>
    <a:srgbClr val="A20000"/>
    <a:srgbClr val="FF4343"/>
    <a:srgbClr val="FF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AEF01-D2E6-4647-9068-BA16F7F557F2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27D6D-497E-4029-9BCC-90F6CC515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images.yandex.ru/yandsearch?text=%D0%B6%D0%B8%D0%B2%D0%B0%D1%8F%20%D0%BA%D0%B0%D1%80%D1%82%D0%B8%D0%BD%D0%BA%D0%B0%20%D0%BF%D0%BE%D0%B7%D0%B4%D1%80%D0%B0%D0%B2%D0%BB%D0%B5%D0%BD%D0%B8%D0%B5%20%D1%81%20%D0%BD%D0%B0%D1%87%D0%B0%D0%BB%D0%BE%D0%BC%20%D1%83%D1%87%D0%B5%D0%B1%D0%BD%D0%BE%D0%B3%D0%BE%20%D0%B3%D0%BE%D0%B4%D0%B0&amp;pos=1&amp;uinfo=sw-1038-sh-501-fw-813-fh-448-pd-1&amp;rpt=simage&amp;img_url=http://bestgif.su/_ph/43/2/646214839.gi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source=wiz&amp;text=%D1%81%D0%BA%D0%B0%D1%87%D0%B0%D1%82%D1%8C%20%D1%83%D0%BB%D1%8B%D0%B1%D0%BA%D0%B0%20%D0%B6%D0%B8%D0%B2%D0%B0%D1%8F%20%D0%BA%D0%B0%D1%80%D1%82%D0%B8%D0%BD%D0%BA%D0%B0&amp;noreask=1&amp;pos=26&amp;rpt=simage&amp;lr=213&amp;uinfo=sw-1038-sh-501-fw-813-fh-448-pd-1&amp;img_url=http://www.greenmama.ua/dn_images/00/66/07/35/1215414275romashka!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://images.yandex.ru/yandsearch?source=wiz&amp;text=%D0%B6%D0%B8%D0%B2%D1%8B%D0%B5%20%D0%BE%D1%82%D0%BA%D1%80%D1%8B%D1%82%D0%BA%D0%B8%20%D1%81%D0%BE%D0%BB%D0%BD%D1%86%D0%B5&amp;noreask=1&amp;pos=24&amp;rpt=simage&amp;lr=213&amp;uinfo=sw-1038-sh-501-fw-813-fh-448-pd-1&amp;img_url=http://img.sunhome.ru/UsersGallery/Cards/71/1984838.gi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esktop\3%20&#1082;&#1083;&#1072;&#1089;&#1089;\2-&#1074;%20&#1082;&#1083;&#1072;&#1089;&#1089;\Minutta_0781.m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99792" y="2420888"/>
            <a:ext cx="5832648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normalizeH="0" baseline="0" noProof="0" dirty="0" smtClean="0">
                <a:ln w="1905"/>
                <a:gradFill>
                  <a:gsLst>
                    <a:gs pos="0">
                      <a:srgbClr val="A20000"/>
                    </a:gs>
                    <a:gs pos="78000">
                      <a:srgbClr val="BC0000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Родительское собрание</a:t>
            </a:r>
            <a:endParaRPr kumimoji="0" lang="ru-RU" sz="6600" b="1" i="0" u="none" strike="noStrike" kern="1200" normalizeH="0" baseline="0" noProof="0" dirty="0">
              <a:ln w="1905"/>
              <a:gradFill>
                <a:gsLst>
                  <a:gs pos="0">
                    <a:srgbClr val="A20000"/>
                  </a:gs>
                  <a:gs pos="78000">
                    <a:srgbClr val="BC0000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797152"/>
            <a:ext cx="5256584" cy="1008112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Светлана Николаевна Иванова</a:t>
            </a:r>
          </a:p>
          <a:p>
            <a:pPr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1.uploads.ru/i/wjzWv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5416"/>
            <a:ext cx="9144000" cy="10441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692696"/>
            <a:ext cx="66064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BC0000"/>
                </a:solidFill>
              </a:rPr>
              <a:t>Спешу вас поздравить я</a:t>
            </a:r>
            <a:br>
              <a:rPr lang="ru-RU" sz="2800" dirty="0" smtClean="0">
                <a:solidFill>
                  <a:srgbClr val="BC0000"/>
                </a:solidFill>
              </a:rPr>
            </a:br>
            <a:r>
              <a:rPr lang="ru-RU" sz="2800" dirty="0" smtClean="0">
                <a:solidFill>
                  <a:srgbClr val="BC0000"/>
                </a:solidFill>
              </a:rPr>
              <a:t>С началом золотой поры</a:t>
            </a:r>
            <a:br>
              <a:rPr lang="ru-RU" sz="2800" dirty="0" smtClean="0">
                <a:solidFill>
                  <a:srgbClr val="BC0000"/>
                </a:solidFill>
              </a:rPr>
            </a:br>
            <a:r>
              <a:rPr lang="ru-RU" sz="2800" dirty="0" smtClean="0">
                <a:solidFill>
                  <a:srgbClr val="BC0000"/>
                </a:solidFill>
              </a:rPr>
              <a:t>Желаю счастья и добра,</a:t>
            </a:r>
            <a:br>
              <a:rPr lang="ru-RU" sz="2800" dirty="0" smtClean="0">
                <a:solidFill>
                  <a:srgbClr val="BC0000"/>
                </a:solidFill>
              </a:rPr>
            </a:br>
            <a:r>
              <a:rPr lang="ru-RU" sz="2800" dirty="0" smtClean="0">
                <a:solidFill>
                  <a:srgbClr val="BC0000"/>
                </a:solidFill>
              </a:rPr>
              <a:t>Но, а в душе только весны.</a:t>
            </a:r>
            <a:br>
              <a:rPr lang="ru-RU" sz="2800" dirty="0" smtClean="0">
                <a:solidFill>
                  <a:srgbClr val="BC0000"/>
                </a:solidFill>
              </a:rPr>
            </a:br>
            <a:r>
              <a:rPr lang="ru-RU" sz="2800" dirty="0" smtClean="0">
                <a:solidFill>
                  <a:srgbClr val="BC0000"/>
                </a:solidFill>
              </a:rPr>
              <a:t/>
            </a:r>
            <a:br>
              <a:rPr lang="ru-RU" sz="2800" dirty="0" smtClean="0">
                <a:solidFill>
                  <a:srgbClr val="BC0000"/>
                </a:solidFill>
              </a:rPr>
            </a:br>
            <a:r>
              <a:rPr lang="ru-RU" sz="2800" dirty="0" smtClean="0">
                <a:solidFill>
                  <a:srgbClr val="BC0000"/>
                </a:solidFill>
              </a:rPr>
              <a:t>Пусть осень проливным дождем</a:t>
            </a:r>
            <a:br>
              <a:rPr lang="ru-RU" sz="2800" dirty="0" smtClean="0">
                <a:solidFill>
                  <a:srgbClr val="BC0000"/>
                </a:solidFill>
              </a:rPr>
            </a:br>
            <a:r>
              <a:rPr lang="ru-RU" sz="2800" dirty="0" smtClean="0">
                <a:solidFill>
                  <a:srgbClr val="BC0000"/>
                </a:solidFill>
              </a:rPr>
              <a:t>Из жизни вашей смоет грусть</a:t>
            </a:r>
            <a:br>
              <a:rPr lang="ru-RU" sz="2800" dirty="0" smtClean="0">
                <a:solidFill>
                  <a:srgbClr val="BC0000"/>
                </a:solidFill>
              </a:rPr>
            </a:br>
            <a:r>
              <a:rPr lang="ru-RU" sz="2800" dirty="0" smtClean="0">
                <a:solidFill>
                  <a:srgbClr val="BC0000"/>
                </a:solidFill>
              </a:rPr>
              <a:t>Останется пусть только сном</a:t>
            </a:r>
            <a:br>
              <a:rPr lang="ru-RU" sz="2800" dirty="0" smtClean="0">
                <a:solidFill>
                  <a:srgbClr val="BC0000"/>
                </a:solidFill>
              </a:rPr>
            </a:br>
            <a:r>
              <a:rPr lang="ru-RU" sz="2800" dirty="0" smtClean="0">
                <a:solidFill>
                  <a:srgbClr val="BC0000"/>
                </a:solidFill>
              </a:rPr>
              <a:t>Печаль, тревога…ну и пусть</a:t>
            </a:r>
            <a:br>
              <a:rPr lang="ru-RU" sz="2800" dirty="0" smtClean="0">
                <a:solidFill>
                  <a:srgbClr val="BC0000"/>
                </a:solidFill>
              </a:rPr>
            </a:br>
            <a:r>
              <a:rPr lang="ru-RU" sz="2800" dirty="0" smtClean="0">
                <a:solidFill>
                  <a:srgbClr val="BC0000"/>
                </a:solidFill>
              </a:rPr>
              <a:t/>
            </a:r>
            <a:br>
              <a:rPr lang="ru-RU" sz="2800" dirty="0" smtClean="0">
                <a:solidFill>
                  <a:srgbClr val="BC0000"/>
                </a:solidFill>
              </a:rPr>
            </a:br>
            <a:r>
              <a:rPr lang="ru-RU" sz="2800" dirty="0" smtClean="0">
                <a:solidFill>
                  <a:srgbClr val="BC0000"/>
                </a:solidFill>
              </a:rPr>
              <a:t>У вас лишь будет только радость,</a:t>
            </a:r>
            <a:br>
              <a:rPr lang="ru-RU" sz="2800" dirty="0" smtClean="0">
                <a:solidFill>
                  <a:srgbClr val="BC0000"/>
                </a:solidFill>
              </a:rPr>
            </a:br>
            <a:r>
              <a:rPr lang="ru-RU" sz="2800" dirty="0" smtClean="0">
                <a:solidFill>
                  <a:srgbClr val="BC0000"/>
                </a:solidFill>
              </a:rPr>
              <a:t>Любовь, надежда и тепло,</a:t>
            </a:r>
            <a:br>
              <a:rPr lang="ru-RU" sz="2800" dirty="0" smtClean="0">
                <a:solidFill>
                  <a:srgbClr val="BC0000"/>
                </a:solidFill>
              </a:rPr>
            </a:br>
            <a:r>
              <a:rPr lang="ru-RU" sz="2800" dirty="0" smtClean="0">
                <a:solidFill>
                  <a:srgbClr val="BC0000"/>
                </a:solidFill>
              </a:rPr>
              <a:t>Почувствуйте аромат и сладость</a:t>
            </a:r>
            <a:br>
              <a:rPr lang="ru-RU" sz="2800" dirty="0" smtClean="0">
                <a:solidFill>
                  <a:srgbClr val="BC0000"/>
                </a:solidFill>
              </a:rPr>
            </a:br>
            <a:r>
              <a:rPr lang="ru-RU" sz="2800" dirty="0" smtClean="0">
                <a:solidFill>
                  <a:srgbClr val="BC0000"/>
                </a:solidFill>
              </a:rPr>
              <a:t>Что веет в воздухе кругом.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8434" name="Picture 2" descr="http://www.greenmama.ru/dn_images/00/66/07/35/1215414275romashka!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3351337" cy="3482171"/>
          </a:xfrm>
          <a:prstGeom prst="rect">
            <a:avLst/>
          </a:prstGeom>
          <a:noFill/>
        </p:spPr>
      </p:pic>
      <p:pic>
        <p:nvPicPr>
          <p:cNvPr id="18436" name="Picture 4" descr="http://www.stihi.ru/pics/2010/01/25/1284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4544" y="2204864"/>
            <a:ext cx="4027909" cy="4481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Администратор\Desktop\фото 2012\мой  класс\3 класс\1 сентября\IMG_4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028" y="0"/>
            <a:ext cx="9571992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48478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Повестка дня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11560" y="2564904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600" dirty="0" smtClean="0">
                <a:solidFill>
                  <a:srgbClr val="002060"/>
                </a:solidFill>
              </a:rPr>
              <a:t>Выбор родительского комитета.</a:t>
            </a:r>
          </a:p>
          <a:p>
            <a:pPr marL="514350" indent="-514350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2.  Разное.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Picture 28" descr="3"/>
          <p:cNvPicPr>
            <a:picLocks noChangeAspect="1" noChangeArrowheads="1"/>
          </p:cNvPicPr>
          <p:nvPr/>
        </p:nvPicPr>
        <p:blipFill>
          <a:blip r:embed="rId2" cstate="print"/>
          <a:srcRect r="18698"/>
          <a:stretch>
            <a:fillRect/>
          </a:stretch>
        </p:blipFill>
        <p:spPr bwMode="auto">
          <a:xfrm>
            <a:off x="5652120" y="3284984"/>
            <a:ext cx="1857375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1.Анкета для родителей:</a:t>
            </a:r>
          </a:p>
          <a:p>
            <a:pPr>
              <a:buNone/>
            </a:pPr>
            <a:r>
              <a:rPr lang="en-US" dirty="0" smtClean="0"/>
              <a:t>     - </a:t>
            </a:r>
            <a:r>
              <a:rPr lang="ru-RU" dirty="0" smtClean="0"/>
              <a:t>домашний адрес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(фактическое проживание)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- сотовый телефон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- место работы обоих родителей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Minutta_0781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2.Разное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           </a:t>
            </a:r>
          </a:p>
          <a:p>
            <a:pPr>
              <a:buNone/>
            </a:pPr>
            <a:endParaRPr lang="ru-RU" sz="4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дминистратор\Desktop\фото 2012\мой  класс\3 класс\1 сентября\IMG_0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308304" cy="5481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540568" y="270892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ANIMASHKI_295_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2708920"/>
            <a:ext cx="23812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F2DCD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52</Words>
  <Application>Microsoft Office PowerPoint</Application>
  <PresentationFormat>Экран (4:3)</PresentationFormat>
  <Paragraphs>15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Повестка дня</vt:lpstr>
      <vt:lpstr>Слайд 6</vt:lpstr>
      <vt:lpstr>Слайд 7</vt:lpstr>
      <vt:lpstr>2.Разное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26</cp:revision>
  <dcterms:created xsi:type="dcterms:W3CDTF">2013-08-23T19:01:23Z</dcterms:created>
  <dcterms:modified xsi:type="dcterms:W3CDTF">2013-09-06T11:55:25Z</dcterms:modified>
</cp:coreProperties>
</file>