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4506E8-D3FD-4418-BFF2-9277CCCC504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4A4A69-1F80-496C-B121-AD68CF966A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2319_6997_640x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786842" cy="2419344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мозаика</a:t>
            </a:r>
            <a:endParaRPr lang="ru-RU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 Не зря мозаику называют вечной живописью. В действительности, это красочный метод картинного изображения, не тускнеющий на протяжении многих лет и не нуждающийся в специальных условиях для хранения. И как любой тип изобразительного искусства, мозаика подразделяется на направления, объединенные в несколько обобщенных стилей. Это классическая и  европейская разновидности. Остановимся подробнее на классическом </a:t>
            </a:r>
            <a:r>
              <a:rPr lang="ru-RU" i="1" dirty="0" smtClean="0"/>
              <a:t>варианте.</a:t>
            </a:r>
          </a:p>
          <a:p>
            <a:r>
              <a:rPr lang="ru-RU" i="1" dirty="0" smtClean="0"/>
              <a:t> После распада Римской империи, Византией был сохранен принцип и дух римской техники, и развито их смысловое созвучие. Искусство было переведено из утилитарного разряда в культовый разряд. В первую очередь, византийская мозаика – это монументальные полотна (ниши, стены и купола, формирующие пространство храма).  </a:t>
            </a:r>
          </a:p>
          <a:p>
            <a:r>
              <a:rPr lang="ru-RU" i="1" dirty="0" smtClean="0"/>
              <a:t> </a:t>
            </a:r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21444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Классическая мозаика</a:t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ig_278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3438" cy="6858000"/>
          </a:xfrm>
        </p:spPr>
      </p:pic>
      <p:pic>
        <p:nvPicPr>
          <p:cNvPr id="8" name="Содержимое 7" descr="big_279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6858000"/>
          </a:xfrm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364333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/>
              <a:t>Мозаика – очень кропотливая работа. Чтобы добиться прекрасного, аккуратного, радующего глаз результата, нужно приложить максимум усилий и терпения</a:t>
            </a:r>
            <a:r>
              <a:rPr lang="ru-RU" i="1" dirty="0" smtClean="0"/>
              <a:t>.</a:t>
            </a:r>
            <a:r>
              <a:rPr lang="ru-RU" i="1" dirty="0" smtClean="0"/>
              <a:t> </a:t>
            </a:r>
          </a:p>
          <a:p>
            <a:r>
              <a:rPr lang="ru-RU" i="1" dirty="0" smtClean="0"/>
              <a:t> Мозаика не терпит неточности. Здесь каждый элемент знает строго свое место! От этого зависит выразительность и ясность изображения. </a:t>
            </a:r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928694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Мозаика простая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500570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 Мозаичное покрытие может быть выполнено из самых разных материалов: </a:t>
            </a:r>
          </a:p>
          <a:p>
            <a:r>
              <a:rPr lang="ru-RU" sz="2000" i="1" dirty="0"/>
              <a:t>мрамора</a:t>
            </a:r>
          </a:p>
          <a:p>
            <a:r>
              <a:rPr lang="ru-RU" sz="2000" i="1" dirty="0"/>
              <a:t>стекла</a:t>
            </a:r>
          </a:p>
          <a:p>
            <a:r>
              <a:rPr lang="ru-RU" sz="2000" i="1" dirty="0"/>
              <a:t>керамики</a:t>
            </a:r>
          </a:p>
          <a:p>
            <a:r>
              <a:rPr lang="ru-RU" sz="2000" i="1" dirty="0"/>
              <a:t>металла</a:t>
            </a:r>
          </a:p>
          <a:p>
            <a:r>
              <a:rPr lang="ru-RU" sz="2000" i="1" dirty="0"/>
              <a:t>дерева</a:t>
            </a:r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81441563_677968_54a742ec74e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14876" cy="6858000"/>
          </a:xfrm>
        </p:spPr>
      </p:pic>
      <p:pic>
        <p:nvPicPr>
          <p:cNvPr id="8" name="Содержимое 7" descr="557089_343445645747020_38659740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9" y="0"/>
            <a:ext cx="4500562" cy="6858000"/>
          </a:xfrm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err="1" smtClean="0"/>
              <a:t>Востребованность</a:t>
            </a:r>
            <a:r>
              <a:rPr lang="ru-RU" i="1" dirty="0" smtClean="0"/>
              <a:t> человека в материалах натурального происхождения,</a:t>
            </a:r>
          </a:p>
          <a:p>
            <a:r>
              <a:rPr lang="ru-RU" i="1" dirty="0" smtClean="0"/>
              <a:t> таких как мозаичная плитка остается неизменным на протяжении веков  </a:t>
            </a:r>
          </a:p>
          <a:p>
            <a:r>
              <a:rPr lang="ru-RU" i="1" dirty="0" smtClean="0"/>
              <a:t> Как бы не были велики достижения современного человека в области технологий, как бы не менялись его вкусы и предпочтения, одно остается неизменным – </a:t>
            </a:r>
            <a:r>
              <a:rPr lang="ru-RU" i="1" dirty="0" err="1" smtClean="0"/>
              <a:t>востребованность</a:t>
            </a:r>
            <a:r>
              <a:rPr lang="ru-RU" i="1" dirty="0" smtClean="0"/>
              <a:t> в материалах натурального происхождения. Кусочки природного камня, стекла или керамическая крошка, сами по себе не представляют никакой ценности, но попав в руки настоящего мастера, могут превратиться в прекраснейшее произведение искусства, под названием мозаика</a:t>
            </a:r>
          </a:p>
          <a:p>
            <a:pPr>
              <a:buNone/>
            </a:pPr>
            <a:r>
              <a:rPr lang="ru-RU" i="1" dirty="0" smtClean="0"/>
              <a:t> </a:t>
            </a:r>
            <a:r>
              <a:rPr lang="ru-RU" i="1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9429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14290"/>
            <a:ext cx="84296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2325" algn="l"/>
              </a:tabLst>
            </a:pPr>
            <a:r>
              <a:rPr kumimoji="0" lang="ru-RU" sz="4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Облицовочная мозаика</a:t>
            </a:r>
            <a:endParaRPr kumimoji="0" lang="ru-RU" sz="4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2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8d51a4608a7d968b1b05ccdb8d50c5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16438" cy="6858000"/>
          </a:xfrm>
        </p:spPr>
      </p:pic>
      <p:pic>
        <p:nvPicPr>
          <p:cNvPr id="8" name="Содержимое 7" descr="Sicis-vann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</p:spPr>
      </p:pic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Такой вид творчества, как стеклянная мозаика, существует давно. Мозаика была популярной еще в древности. Но и сегодня эта тема не потеряла своей актуальности. </a:t>
            </a:r>
            <a:r>
              <a:rPr lang="ru-RU" i="1" dirty="0" smtClean="0"/>
              <a:t> </a:t>
            </a:r>
          </a:p>
          <a:p>
            <a:r>
              <a:rPr lang="ru-RU" i="1" dirty="0" smtClean="0"/>
              <a:t> </a:t>
            </a:r>
            <a:r>
              <a:rPr lang="ru-RU" i="1" dirty="0" smtClean="0"/>
              <a:t>Прозрачная мозаика из стекла – замечательный отделочный материал, который позволяет создавать удивительные по красоте интерьеры. Чаще она используется для помещений, имеющих отношение к воде – бассейнов, ванных комнат, бань. У многих производителей в ассортименте имеется прозрачная мозаика разных цветов. Используя этот материал, необходимо учитывать некоторые специфические особенности его укладки. Ведь претворение в жизнь дизайнерской задумки складывается из четырех составляющих: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6700" dirty="0" smtClean="0">
                <a:blipFill>
                  <a:blip r:embed="rId2"/>
                  <a:tile tx="0" ty="0" sx="100000" sy="100000" flip="none" algn="tl"/>
                </a:blipFill>
              </a:rPr>
              <a:t>прозрачная мозаика</a:t>
            </a:r>
            <a:endParaRPr lang="ru-RU" sz="67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rozrachnaja-mozaika-tsvet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91819" cy="6858000"/>
          </a:xfrm>
        </p:spPr>
      </p:pic>
      <p:pic>
        <p:nvPicPr>
          <p:cNvPr id="8" name="Содержимое 7" descr="Amb-bagno-FASHI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</p:spPr>
      </p:pic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allery_16694_2128_7954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8501122" cy="150019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конец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i="1" dirty="0" smtClean="0"/>
              <a:t> Впервые мозаика была обнаружена на раскопках Древней Греции и Рима. Известный факт, что в те времена знатные вельможи невероятно ценили её и украшали свой дом. Оригинальная венецианская мозаика, отличаясь мелкими элементами, и обладая разнообразными эффектами, подходила как для отделки внутри помещения, так и для облицовки фасадов</a:t>
            </a:r>
            <a:r>
              <a:rPr lang="ru-RU" i="1" dirty="0" smtClean="0"/>
              <a:t>.</a:t>
            </a:r>
            <a:r>
              <a:rPr lang="ru-RU" i="1" dirty="0" smtClean="0"/>
              <a:t> </a:t>
            </a:r>
          </a:p>
          <a:p>
            <a:r>
              <a:rPr lang="ru-RU" i="1" dirty="0" smtClean="0"/>
              <a:t> Венецианская мозаика считалась уникальной, потому что мастера из Венеции разработали свой метод изготовления стекол, из которых и составляется мозаика. </a:t>
            </a:r>
            <a:endParaRPr lang="ru-RU" i="1" dirty="0" smtClean="0"/>
          </a:p>
          <a:p>
            <a:r>
              <a:rPr lang="ru-RU" i="1" dirty="0" smtClean="0"/>
              <a:t> И сегодня это великолепный материал находит место в роскошных дизайнах. Нынешние мастера, применяя современную технологию, придают  материал морозоустойчивость, прочность и стойкость, переродив венецианскую мозаику. Этим материалом можно украшать поверхности каминов, покрывать полы и стены на кухнях и в закрытых бассейнах, воспользоваться при обновлении фасадов зданий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50019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Венецианская мозаика</a:t>
            </a:r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tt-4735e8d0967a3__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6858000"/>
          </a:xfrm>
        </p:spPr>
      </p:pic>
      <p:pic>
        <p:nvPicPr>
          <p:cNvPr id="7" name="Содержимое 6" descr="76586954_large_672pxSanMarko_portal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6858000"/>
          </a:xfr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 История витражей начинается еще с I века до н.э, по крайней мере, именно этим временем датируются найденные частицы стеклянной мозаики. После чего, этот вид искусства развивался, появлялись новые его разновидности и стили. Основное применение, как и мозаика, получил в архитектуре, украшая окна храмов, церквей, а после и других зданий. Основное отличие этих двух направлений монументальной живописи, используемый материал. Так, для витража используются цветные стеклянные пластины, прозрачные по свойствам, а в мозаике, приглушенные, которые обладают отражающими характеристиками. </a:t>
            </a:r>
            <a:endParaRPr lang="ru-RU" i="1" dirty="0" smtClean="0"/>
          </a:p>
          <a:p>
            <a:r>
              <a:rPr lang="ru-RU" i="1" dirty="0" smtClean="0"/>
              <a:t> Для создания витражной мозаики, понадобится муфельная печь, в которую потом кладут плиту, с выложенным на ней рисунком со стекляшек. Они могут различных размеров и форм, с геометрическими и узорчатыми изображениями.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Витражная мозаика </a:t>
            </a:r>
            <a:br>
              <a:rPr lang="ru-RU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942123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12" name="Содержимое 11" descr="photos0-800x600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2319" t="2288" r="12123" b="3852"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 Мозаика – одно из древнейших искусств. Оно было известно еще в Древнем Риме в эпоху эллинизма и называлось «</a:t>
            </a:r>
            <a:r>
              <a:rPr lang="ru-RU" i="1" dirty="0" err="1" smtClean="0"/>
              <a:t>opus</a:t>
            </a:r>
            <a:r>
              <a:rPr lang="ru-RU" i="1" dirty="0" smtClean="0"/>
              <a:t> </a:t>
            </a:r>
            <a:r>
              <a:rPr lang="ru-RU" i="1" dirty="0" err="1" smtClean="0"/>
              <a:t>musivum</a:t>
            </a:r>
            <a:r>
              <a:rPr lang="ru-RU" i="1" dirty="0" smtClean="0"/>
              <a:t>», что в переводе дословно означает – «сложение из кусочков». Из мозаики создавали самые разнообразные сюжеты – от простых орнаментов до сложных картин. При помощи декоративной мозаики украшали стены, полы, крыши, купола церквей. </a:t>
            </a:r>
          </a:p>
          <a:p>
            <a:r>
              <a:rPr lang="ru-RU" i="1" dirty="0" smtClean="0"/>
              <a:t> Сегодня декоративная мозаика пользуется не меньшей популярностью, чем в древности, она способна отлично дополнить любой интерьер любого стиля. Ее используют в частных домах, общественных заведениях, квартирах в элементах ландшафта, архитектуры, в саунах и бассейнах. Ее можно </a:t>
            </a:r>
            <a:r>
              <a:rPr lang="ru-RU" i="1" dirty="0" err="1" smtClean="0"/>
              <a:t>вылаживать</a:t>
            </a:r>
            <a:r>
              <a:rPr lang="ru-RU" i="1" dirty="0" smtClean="0"/>
              <a:t> практически из любого материала (металл, мрамор и т. д.).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Декоративная мозаика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8d8b_6e696ae4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16438" cy="6858000"/>
          </a:xfrm>
        </p:spPr>
      </p:pic>
      <p:pic>
        <p:nvPicPr>
          <p:cNvPr id="7" name="Содержимое 6" descr="pann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 Дизайнеры – профессионалы с нестандартным типом мышления. Вероятие велико, что самым первым дизайнером на нашей планете был человек с незаурядной фантазией, немножко скуповат от природы и таким образом появились оригинальные вещицы, созданные фантазёрами. На Руси лавры первенства удерживает Михайло Ломоносов. Его вряд ли можно назвать дизайнером, но он придумал, как делать кусочки смальты цветными, а заодно и показал, на что материал способен – выложил огромное панно с изображением Петра Великого. </a:t>
            </a:r>
            <a:endParaRPr lang="ru-RU" i="1" dirty="0" smtClean="0"/>
          </a:p>
          <a:p>
            <a:r>
              <a:rPr lang="ru-RU" i="1" dirty="0" smtClean="0"/>
              <a:t> Флорентийский мастер Лука де </a:t>
            </a:r>
            <a:r>
              <a:rPr lang="ru-RU" i="1" dirty="0" err="1" smtClean="0"/>
              <a:t>ла</a:t>
            </a:r>
            <a:r>
              <a:rPr lang="ru-RU" i="1" dirty="0" smtClean="0"/>
              <a:t> </a:t>
            </a:r>
            <a:r>
              <a:rPr lang="ru-RU" i="1" dirty="0" err="1" smtClean="0"/>
              <a:t>Робиа</a:t>
            </a:r>
            <a:r>
              <a:rPr lang="ru-RU" i="1" dirty="0" smtClean="0"/>
              <a:t> первым придумал окрашивать в зеленоватый и </a:t>
            </a:r>
            <a:r>
              <a:rPr lang="ru-RU" i="1" dirty="0" err="1" smtClean="0"/>
              <a:t>фиолетоватый</a:t>
            </a:r>
            <a:r>
              <a:rPr lang="ru-RU" i="1" dirty="0" smtClean="0"/>
              <a:t> оттенки майоликовые керамические пластинки, чтобы использовать их при выкладывании узоров на полу в богатых домах. Перечисленные выше исторические эпизоды и были проблесковыми маячками, когда дизайнерская мысль шагнула в мир людей.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Дизайнерская мозаика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ashley.ru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59272" cy="6858000"/>
          </a:xfrm>
        </p:spPr>
      </p:pic>
      <p:pic>
        <p:nvPicPr>
          <p:cNvPr id="8" name="Содержимое 7" descr="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601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мозаика</vt:lpstr>
      <vt:lpstr>Венецианская мозаика </vt:lpstr>
      <vt:lpstr>Слайд 3</vt:lpstr>
      <vt:lpstr>Витражная мозаика  </vt:lpstr>
      <vt:lpstr>Слайд 5</vt:lpstr>
      <vt:lpstr>Декоративная мозаика </vt:lpstr>
      <vt:lpstr>Слайд 7</vt:lpstr>
      <vt:lpstr>Дизайнерская мозаика </vt:lpstr>
      <vt:lpstr>Слайд 9</vt:lpstr>
      <vt:lpstr>Классическая мозаика </vt:lpstr>
      <vt:lpstr>Слайд 11</vt:lpstr>
      <vt:lpstr>Мозаика простая</vt:lpstr>
      <vt:lpstr>Слайд 13</vt:lpstr>
      <vt:lpstr>    </vt:lpstr>
      <vt:lpstr>Слайд 15</vt:lpstr>
      <vt:lpstr>   прозрачная мозаика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2013-03-11T05:53:07Z</dcterms:created>
  <dcterms:modified xsi:type="dcterms:W3CDTF">2013-03-11T07:04:38Z</dcterms:modified>
</cp:coreProperties>
</file>