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727203"/>
          </a:xfrm>
        </p:spPr>
        <p:txBody>
          <a:bodyPr>
            <a:normAutofit fontScale="90000"/>
          </a:bodyPr>
          <a:lstStyle/>
          <a:p>
            <a:r>
              <a:rPr lang="ru-RU" sz="7200" dirty="0" smtClean="0"/>
              <a:t>Портрет</a:t>
            </a:r>
            <a:br>
              <a:rPr lang="ru-RU" sz="7200" dirty="0" smtClean="0"/>
            </a:br>
            <a:r>
              <a:rPr lang="ru-RU" sz="2200" dirty="0" smtClean="0"/>
              <a:t>1 класс</a:t>
            </a:r>
            <a:br>
              <a:rPr lang="ru-RU" sz="2200" dirty="0" smtClean="0"/>
            </a:br>
            <a:endParaRPr lang="ru-RU" sz="2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929198"/>
            <a:ext cx="6400800" cy="709602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Подготовила и провела учитель начальных классов </a:t>
            </a:r>
            <a:r>
              <a:rPr lang="ru-RU" sz="1600" dirty="0" err="1" smtClean="0"/>
              <a:t>Похожалова</a:t>
            </a:r>
            <a:r>
              <a:rPr lang="ru-RU" sz="1600" dirty="0" smtClean="0"/>
              <a:t> З. В. </a:t>
            </a:r>
          </a:p>
          <a:p>
            <a:r>
              <a:rPr lang="ru-RU" sz="1600" dirty="0" smtClean="0"/>
              <a:t>                                          2014 год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Портрет – картина, на которой изображён человек. Главное внимание на портрете отведено лицу человека.</a:t>
            </a:r>
            <a:endParaRPr lang="ru-RU" dirty="0"/>
          </a:p>
        </p:txBody>
      </p:sp>
      <p:pic>
        <p:nvPicPr>
          <p:cNvPr id="4" name="Рисунок 3" descr="P10504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2428868"/>
            <a:ext cx="4500558" cy="4000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1. Возьми большой лист бумаги и палитру. В центр палитры выложи белую краску. Добавь в неё немного жёлтой и совсем чуть – </a:t>
            </a:r>
            <a:r>
              <a:rPr lang="ru-RU" dirty="0" err="1" smtClean="0"/>
              <a:t>чуть</a:t>
            </a:r>
            <a:r>
              <a:rPr lang="ru-RU" dirty="0" smtClean="0"/>
              <a:t> красной. Смешай их, и у тебя получится цвет, которым можно рисовать лицо.</a:t>
            </a:r>
            <a:endParaRPr lang="ru-RU" dirty="0"/>
          </a:p>
        </p:txBody>
      </p:sp>
      <p:pic>
        <p:nvPicPr>
          <p:cNvPr id="4" name="Рисунок 3" descr="P1050509.JPG"/>
          <p:cNvPicPr>
            <a:picLocks noChangeAspect="1"/>
          </p:cNvPicPr>
          <p:nvPr/>
        </p:nvPicPr>
        <p:blipFill>
          <a:blip r:embed="rId2" cstate="print"/>
          <a:srcRect l="27344" t="29167" r="10156" b="32292"/>
          <a:stretch>
            <a:fillRect/>
          </a:stretch>
        </p:blipFill>
        <p:spPr>
          <a:xfrm>
            <a:off x="2071670" y="3429000"/>
            <a:ext cx="5715008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2. Когда рисунок немного подсохнет, нарисуй тонкой кисточкой нос, глаза, брови,  рот, уши и волосы. Для этого используй акварель или гуашь.</a:t>
            </a:r>
            <a:endParaRPr lang="ru-RU" dirty="0"/>
          </a:p>
        </p:txBody>
      </p:sp>
      <p:pic>
        <p:nvPicPr>
          <p:cNvPr id="5" name="Рисунок 4" descr="P1050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143116"/>
            <a:ext cx="4000528" cy="4214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3. теперь надо нарисовать шею, плечи и «одеть» человека в его любимую одежду.</a:t>
            </a:r>
            <a:endParaRPr lang="ru-RU" dirty="0"/>
          </a:p>
        </p:txBody>
      </p:sp>
      <p:pic>
        <p:nvPicPr>
          <p:cNvPr id="5" name="Рисунок 4" descr="P10504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1785926"/>
            <a:ext cx="4643470" cy="4643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        </a:t>
            </a:r>
            <a:r>
              <a:rPr lang="ru-RU" sz="4800" dirty="0" smtClean="0"/>
              <a:t>Спасибо за внимание!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4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F0A6B1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127</Words>
  <PresentationFormat>Экран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Портрет 1 класс 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Портрет 1 класс </dc:title>
  <cp:lastModifiedBy>Общий</cp:lastModifiedBy>
  <cp:revision>4</cp:revision>
  <dcterms:modified xsi:type="dcterms:W3CDTF">2014-03-19T15:52:43Z</dcterms:modified>
</cp:coreProperties>
</file>