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C89BF-B799-4269-AA31-98A3140575E6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BF3E-0BFC-412A-BFAA-CE7A60C10C8A}" type="slidenum">
              <a:rPr lang="ru-RU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2F826-AD0B-4DE7-8DFC-F7D2E913AA48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EBF1F-E8C8-48E8-8B87-84349F803E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CF27F-D232-4EF1-8034-F45CCE6CF136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934AF-6087-4992-8705-C91ADEF3BD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3D0B-DA70-4540-93F3-9FAAE154FA34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2C2B-AD4D-44DF-9282-EC25B9E0F4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DE4F-217F-4C04-B1D4-9EBF8CB584DD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939D3-929A-463B-94B3-654A7E1851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9151E-0C24-4680-9129-D6959FD3B1B0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0B905-D1E2-4FFD-8512-7DDBCD9F25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D1225-4C60-4E02-9E17-B013B176C53F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5227F-0416-4A63-80E8-3BFF0B7D51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AA2BF-8F6E-40FF-8CE6-889D4F34B066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9558-E8DA-45DB-880B-0786DA861D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7DC6D-B095-41CF-9872-171658AA0572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08DAA-E948-47F7-8514-1EEA4514D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EBD6C-1BD7-4FFB-B753-B041B61428FB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4A0B-BB78-45D3-B95A-44ACACDE01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48F7F-D71D-4A26-AA12-62BD3D166013}" type="datetimeFigureOut">
              <a:rPr lang="ru-RU" smtClean="0"/>
              <a:pPr>
                <a:defRPr/>
              </a:pPr>
              <a:t>09.05.2014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3A115-A59F-4C78-83DC-ED4B810781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356852" y="2420890"/>
            <a:ext cx="2480067" cy="2145358"/>
          </a:xfrm>
          <a:custGeom>
            <a:avLst/>
            <a:gdLst>
              <a:gd name="connsiteX0" fmla="*/ 0 w 2480067"/>
              <a:gd name="connsiteY0" fmla="*/ 1072679 h 2145358"/>
              <a:gd name="connsiteX1" fmla="*/ 612929 w 2480067"/>
              <a:gd name="connsiteY1" fmla="*/ 1 h 2145358"/>
              <a:gd name="connsiteX2" fmla="*/ 1867138 w 2480067"/>
              <a:gd name="connsiteY2" fmla="*/ 1 h 2145358"/>
              <a:gd name="connsiteX3" fmla="*/ 2480067 w 2480067"/>
              <a:gd name="connsiteY3" fmla="*/ 1072679 h 2145358"/>
              <a:gd name="connsiteX4" fmla="*/ 1867138 w 2480067"/>
              <a:gd name="connsiteY4" fmla="*/ 2145357 h 2145358"/>
              <a:gd name="connsiteX5" fmla="*/ 612929 w 2480067"/>
              <a:gd name="connsiteY5" fmla="*/ 2145357 h 2145358"/>
              <a:gd name="connsiteX6" fmla="*/ 0 w 2480067"/>
              <a:gd name="connsiteY6" fmla="*/ 1072679 h 214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067" h="2145358">
                <a:moveTo>
                  <a:pt x="0" y="1072679"/>
                </a:moveTo>
                <a:lnTo>
                  <a:pt x="612929" y="1"/>
                </a:lnTo>
                <a:lnTo>
                  <a:pt x="1867138" y="1"/>
                </a:lnTo>
                <a:lnTo>
                  <a:pt x="2480067" y="1072679"/>
                </a:lnTo>
                <a:lnTo>
                  <a:pt x="1867138" y="2145357"/>
                </a:lnTo>
                <a:lnTo>
                  <a:pt x="612929" y="2145357"/>
                </a:lnTo>
                <a:lnTo>
                  <a:pt x="0" y="1072679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382" tIns="380916" rIns="436382" bIns="38091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930187" y="1401046"/>
            <a:ext cx="935722" cy="8062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3419878" y="692692"/>
            <a:ext cx="2304007" cy="1619992"/>
          </a:xfrm>
          <a:custGeom>
            <a:avLst/>
            <a:gdLst>
              <a:gd name="connsiteX0" fmla="*/ 0 w 2304007"/>
              <a:gd name="connsiteY0" fmla="*/ 809996 h 1619992"/>
              <a:gd name="connsiteX1" fmla="*/ 462832 w 2304007"/>
              <a:gd name="connsiteY1" fmla="*/ 0 h 1619992"/>
              <a:gd name="connsiteX2" fmla="*/ 1841175 w 2304007"/>
              <a:gd name="connsiteY2" fmla="*/ 0 h 1619992"/>
              <a:gd name="connsiteX3" fmla="*/ 2304007 w 2304007"/>
              <a:gd name="connsiteY3" fmla="*/ 809996 h 1619992"/>
              <a:gd name="connsiteX4" fmla="*/ 1841175 w 2304007"/>
              <a:gd name="connsiteY4" fmla="*/ 1619992 h 1619992"/>
              <a:gd name="connsiteX5" fmla="*/ 462832 w 2304007"/>
              <a:gd name="connsiteY5" fmla="*/ 1619992 h 1619992"/>
              <a:gd name="connsiteX6" fmla="*/ 0 w 2304007"/>
              <a:gd name="connsiteY6" fmla="*/ 809996 h 16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07" h="1619992">
                <a:moveTo>
                  <a:pt x="0" y="809996"/>
                </a:moveTo>
                <a:lnTo>
                  <a:pt x="462832" y="0"/>
                </a:lnTo>
                <a:lnTo>
                  <a:pt x="1841175" y="0"/>
                </a:lnTo>
                <a:lnTo>
                  <a:pt x="2304007" y="809996"/>
                </a:lnTo>
                <a:lnTo>
                  <a:pt x="1841175" y="1619992"/>
                </a:lnTo>
                <a:lnTo>
                  <a:pt x="462832" y="1619992"/>
                </a:lnTo>
                <a:lnTo>
                  <a:pt x="0" y="809996"/>
                </a:lnTo>
                <a:close/>
              </a:path>
            </a:pathLst>
          </a:custGeom>
          <a:solidFill>
            <a:srgbClr val="5AFB0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58" tIns="261255" rIns="364058" bIns="26125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ДИЗАЙНЕР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022248" y="2908301"/>
            <a:ext cx="935722" cy="8062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5436089" y="1700804"/>
            <a:ext cx="2304007" cy="1619992"/>
          </a:xfrm>
          <a:custGeom>
            <a:avLst/>
            <a:gdLst>
              <a:gd name="connsiteX0" fmla="*/ 0 w 2304007"/>
              <a:gd name="connsiteY0" fmla="*/ 809996 h 1619992"/>
              <a:gd name="connsiteX1" fmla="*/ 462832 w 2304007"/>
              <a:gd name="connsiteY1" fmla="*/ 0 h 1619992"/>
              <a:gd name="connsiteX2" fmla="*/ 1841175 w 2304007"/>
              <a:gd name="connsiteY2" fmla="*/ 0 h 1619992"/>
              <a:gd name="connsiteX3" fmla="*/ 2304007 w 2304007"/>
              <a:gd name="connsiteY3" fmla="*/ 809996 h 1619992"/>
              <a:gd name="connsiteX4" fmla="*/ 1841175 w 2304007"/>
              <a:gd name="connsiteY4" fmla="*/ 1619992 h 1619992"/>
              <a:gd name="connsiteX5" fmla="*/ 462832 w 2304007"/>
              <a:gd name="connsiteY5" fmla="*/ 1619992 h 1619992"/>
              <a:gd name="connsiteX6" fmla="*/ 0 w 2304007"/>
              <a:gd name="connsiteY6" fmla="*/ 809996 h 16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07" h="1619992">
                <a:moveTo>
                  <a:pt x="0" y="809996"/>
                </a:moveTo>
                <a:lnTo>
                  <a:pt x="462832" y="0"/>
                </a:lnTo>
                <a:lnTo>
                  <a:pt x="1841175" y="0"/>
                </a:lnTo>
                <a:lnTo>
                  <a:pt x="2304007" y="809996"/>
                </a:lnTo>
                <a:lnTo>
                  <a:pt x="1841175" y="1619992"/>
                </a:lnTo>
                <a:lnTo>
                  <a:pt x="462832" y="1619992"/>
                </a:lnTo>
                <a:lnTo>
                  <a:pt x="0" y="809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654372"/>
              <a:satOff val="9289"/>
              <a:lumOff val="-431"/>
              <a:alphaOff val="0"/>
            </a:schemeClr>
          </a:fillRef>
          <a:effectRef idx="0">
            <a:schemeClr val="accent4">
              <a:hueOff val="-1654372"/>
              <a:satOff val="9289"/>
              <a:lumOff val="-4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58" tIns="261255" rIns="364058" bIns="26125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ФИТОДИЗАЙНЕР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263632" y="4609709"/>
            <a:ext cx="935722" cy="8062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5436089" y="3717039"/>
            <a:ext cx="2304007" cy="1619992"/>
          </a:xfrm>
          <a:custGeom>
            <a:avLst/>
            <a:gdLst>
              <a:gd name="connsiteX0" fmla="*/ 0 w 2304007"/>
              <a:gd name="connsiteY0" fmla="*/ 809996 h 1619992"/>
              <a:gd name="connsiteX1" fmla="*/ 462832 w 2304007"/>
              <a:gd name="connsiteY1" fmla="*/ 0 h 1619992"/>
              <a:gd name="connsiteX2" fmla="*/ 1841175 w 2304007"/>
              <a:gd name="connsiteY2" fmla="*/ 0 h 1619992"/>
              <a:gd name="connsiteX3" fmla="*/ 2304007 w 2304007"/>
              <a:gd name="connsiteY3" fmla="*/ 809996 h 1619992"/>
              <a:gd name="connsiteX4" fmla="*/ 1841175 w 2304007"/>
              <a:gd name="connsiteY4" fmla="*/ 1619992 h 1619992"/>
              <a:gd name="connsiteX5" fmla="*/ 462832 w 2304007"/>
              <a:gd name="connsiteY5" fmla="*/ 1619992 h 1619992"/>
              <a:gd name="connsiteX6" fmla="*/ 0 w 2304007"/>
              <a:gd name="connsiteY6" fmla="*/ 809996 h 16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07" h="1619992">
                <a:moveTo>
                  <a:pt x="0" y="809996"/>
                </a:moveTo>
                <a:lnTo>
                  <a:pt x="462832" y="0"/>
                </a:lnTo>
                <a:lnTo>
                  <a:pt x="1841175" y="0"/>
                </a:lnTo>
                <a:lnTo>
                  <a:pt x="2304007" y="809996"/>
                </a:lnTo>
                <a:lnTo>
                  <a:pt x="1841175" y="1619992"/>
                </a:lnTo>
                <a:lnTo>
                  <a:pt x="462832" y="1619992"/>
                </a:lnTo>
                <a:lnTo>
                  <a:pt x="0" y="8099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308744"/>
              <a:satOff val="18578"/>
              <a:lumOff val="-8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58" tIns="261255" rIns="364058" bIns="26125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ОДЕЖДЫ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381804" y="4786322"/>
            <a:ext cx="935722" cy="8062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3438393" y="4722265"/>
            <a:ext cx="2304007" cy="1619992"/>
          </a:xfrm>
          <a:custGeom>
            <a:avLst/>
            <a:gdLst>
              <a:gd name="connsiteX0" fmla="*/ 0 w 2304007"/>
              <a:gd name="connsiteY0" fmla="*/ 809996 h 1619992"/>
              <a:gd name="connsiteX1" fmla="*/ 462832 w 2304007"/>
              <a:gd name="connsiteY1" fmla="*/ 0 h 1619992"/>
              <a:gd name="connsiteX2" fmla="*/ 1841175 w 2304007"/>
              <a:gd name="connsiteY2" fmla="*/ 0 h 1619992"/>
              <a:gd name="connsiteX3" fmla="*/ 2304007 w 2304007"/>
              <a:gd name="connsiteY3" fmla="*/ 809996 h 1619992"/>
              <a:gd name="connsiteX4" fmla="*/ 1841175 w 2304007"/>
              <a:gd name="connsiteY4" fmla="*/ 1619992 h 1619992"/>
              <a:gd name="connsiteX5" fmla="*/ 462832 w 2304007"/>
              <a:gd name="connsiteY5" fmla="*/ 1619992 h 1619992"/>
              <a:gd name="connsiteX6" fmla="*/ 0 w 2304007"/>
              <a:gd name="connsiteY6" fmla="*/ 809996 h 16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07" h="1619992">
                <a:moveTo>
                  <a:pt x="0" y="809996"/>
                </a:moveTo>
                <a:lnTo>
                  <a:pt x="462832" y="0"/>
                </a:lnTo>
                <a:lnTo>
                  <a:pt x="1841175" y="0"/>
                </a:lnTo>
                <a:lnTo>
                  <a:pt x="2304007" y="809996"/>
                </a:lnTo>
                <a:lnTo>
                  <a:pt x="1841175" y="1619992"/>
                </a:lnTo>
                <a:lnTo>
                  <a:pt x="462832" y="1619992"/>
                </a:lnTo>
                <a:lnTo>
                  <a:pt x="0" y="809996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4963116"/>
              <a:satOff val="27867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58" tIns="261255" rIns="364058" bIns="26125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ФУД-ДИЗАЙНЕР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271860" y="3279671"/>
            <a:ext cx="935722" cy="8062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403803" y="3696148"/>
            <a:ext cx="2340000" cy="1656002"/>
          </a:xfrm>
          <a:custGeom>
            <a:avLst/>
            <a:gdLst>
              <a:gd name="connsiteX0" fmla="*/ 0 w 2340000"/>
              <a:gd name="connsiteY0" fmla="*/ 828001 h 1656002"/>
              <a:gd name="connsiteX1" fmla="*/ 473120 w 2340000"/>
              <a:gd name="connsiteY1" fmla="*/ 0 h 1656002"/>
              <a:gd name="connsiteX2" fmla="*/ 1866880 w 2340000"/>
              <a:gd name="connsiteY2" fmla="*/ 0 h 1656002"/>
              <a:gd name="connsiteX3" fmla="*/ 2340000 w 2340000"/>
              <a:gd name="connsiteY3" fmla="*/ 828001 h 1656002"/>
              <a:gd name="connsiteX4" fmla="*/ 1866880 w 2340000"/>
              <a:gd name="connsiteY4" fmla="*/ 1656002 h 1656002"/>
              <a:gd name="connsiteX5" fmla="*/ 473120 w 2340000"/>
              <a:gd name="connsiteY5" fmla="*/ 1656002 h 1656002"/>
              <a:gd name="connsiteX6" fmla="*/ 0 w 2340000"/>
              <a:gd name="connsiteY6" fmla="*/ 828001 h 16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000" h="1656002">
                <a:moveTo>
                  <a:pt x="0" y="828001"/>
                </a:moveTo>
                <a:lnTo>
                  <a:pt x="473120" y="0"/>
                </a:lnTo>
                <a:lnTo>
                  <a:pt x="1866880" y="0"/>
                </a:lnTo>
                <a:lnTo>
                  <a:pt x="2340000" y="828001"/>
                </a:lnTo>
                <a:lnTo>
                  <a:pt x="1866880" y="1656002"/>
                </a:lnTo>
                <a:lnTo>
                  <a:pt x="473120" y="1656002"/>
                </a:lnTo>
                <a:lnTo>
                  <a:pt x="0" y="828001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6617488"/>
              <a:satOff val="37156"/>
              <a:lumOff val="-1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487" tIns="267388" rIns="370487" bIns="26738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ИНТЕРЬЕРА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475658" y="1628793"/>
            <a:ext cx="2304007" cy="1656002"/>
          </a:xfrm>
          <a:custGeom>
            <a:avLst/>
            <a:gdLst>
              <a:gd name="connsiteX0" fmla="*/ 0 w 2304007"/>
              <a:gd name="connsiteY0" fmla="*/ 828001 h 1656002"/>
              <a:gd name="connsiteX1" fmla="*/ 473120 w 2304007"/>
              <a:gd name="connsiteY1" fmla="*/ 0 h 1656002"/>
              <a:gd name="connsiteX2" fmla="*/ 1830887 w 2304007"/>
              <a:gd name="connsiteY2" fmla="*/ 0 h 1656002"/>
              <a:gd name="connsiteX3" fmla="*/ 2304007 w 2304007"/>
              <a:gd name="connsiteY3" fmla="*/ 828001 h 1656002"/>
              <a:gd name="connsiteX4" fmla="*/ 1830887 w 2304007"/>
              <a:gd name="connsiteY4" fmla="*/ 1656002 h 1656002"/>
              <a:gd name="connsiteX5" fmla="*/ 473120 w 2304007"/>
              <a:gd name="connsiteY5" fmla="*/ 1656002 h 1656002"/>
              <a:gd name="connsiteX6" fmla="*/ 0 w 2304007"/>
              <a:gd name="connsiteY6" fmla="*/ 828001 h 16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07" h="1656002">
                <a:moveTo>
                  <a:pt x="0" y="828001"/>
                </a:moveTo>
                <a:lnTo>
                  <a:pt x="473120" y="0"/>
                </a:lnTo>
                <a:lnTo>
                  <a:pt x="1830887" y="0"/>
                </a:lnTo>
                <a:lnTo>
                  <a:pt x="2304007" y="828001"/>
                </a:lnTo>
                <a:lnTo>
                  <a:pt x="1830887" y="1656002"/>
                </a:lnTo>
                <a:lnTo>
                  <a:pt x="473120" y="1656002"/>
                </a:lnTo>
                <a:lnTo>
                  <a:pt x="0" y="82800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8271860"/>
              <a:satOff val="46445"/>
              <a:lumOff val="-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87" tIns="269132" rIns="367487" bIns="26913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388" cy="245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:\ДОКУМЕНТЫ\Планирование 2014\Апрель\24. ИЗО\69847_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6228"/>
            <a:ext cx="1850201" cy="2466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ОКУМЕНТЫ\Планирование 2014\Апрель\24. ИЗО\72896_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5" y="382005"/>
            <a:ext cx="30480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ДОКУМЕНТЫ\Планирование 2014\Апрель\24. ИЗО\51965831_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34"/>
            <a:ext cx="4023890" cy="23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ДОКУМЕНТЫ\Планирование 2014\Апрель\24. ИЗО\170549868338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61861"/>
            <a:ext cx="3688085" cy="276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ДОКУМЕНТЫ\Планирование 2014\Апрель\24. ИЗО\858c5e36d5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4"/>
          <a:stretch/>
        </p:blipFill>
        <p:spPr bwMode="auto">
          <a:xfrm>
            <a:off x="2123728" y="5157192"/>
            <a:ext cx="2952328" cy="1484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Планирование 2014\Апрель\24. ИЗО\pre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/>
          <a:stretch/>
        </p:blipFill>
        <p:spPr bwMode="auto">
          <a:xfrm>
            <a:off x="0" y="223764"/>
            <a:ext cx="3277345" cy="302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ОКУМЕНТЫ\Планирование 2014\Апрель\24. ИЗО\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/>
          <a:stretch/>
        </p:blipFill>
        <p:spPr bwMode="auto">
          <a:xfrm>
            <a:off x="6156177" y="115752"/>
            <a:ext cx="2592288" cy="306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ОКУМЕНТЫ\Планирование 2014\Апрель\24. ИЗО\75606590_siz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/>
          <a:stretch/>
        </p:blipFill>
        <p:spPr bwMode="auto">
          <a:xfrm>
            <a:off x="3635894" y="300819"/>
            <a:ext cx="2358933" cy="2869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ОКУМЕНТЫ\Планирование 2014\Апрель\24. ИЗО\73198_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7719"/>
            <a:ext cx="5340424" cy="338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ДОКУМЕНТЫ\Планирование 2014\Апрель\24. ИЗО\73845_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21" y="3247472"/>
            <a:ext cx="2592644" cy="337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КУМЕНТЫ\Планирование 2014\Апрель\24. ИЗО\71985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163"/>
            <a:ext cx="2680692" cy="3578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ОКУМЕНТЫ\Планирование 2014\Апрель\24. ИЗО\fc3267cbcb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21" y="111144"/>
            <a:ext cx="3449247" cy="388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18887"/>
            <a:ext cx="5533833" cy="279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9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\Планирование 2014\Апрель\24. ИЗО\2d0fdeb3ba9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69818" cy="3106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ОКУМЕНТЫ\Планирование 2014\Апрель\24. ИЗО\69754535_1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4499992" y="2564904"/>
            <a:ext cx="4476750" cy="232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ОКУМЕНТЫ\Планирование 2014\Апрель\24. ИЗО\16237559_VN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240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8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animal.ru/wp-content/uploads/2011/05/pavlin03-620x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8" y="1147226"/>
            <a:ext cx="5562081" cy="417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roxy11.media.online.ua/uol/r3-65850a7892/4d80fd13158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22" y="1124744"/>
            <a:ext cx="3145532" cy="419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024688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Л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андшафтный дизайнер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11188" y="2349500"/>
            <a:ext cx="777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Century Gothic" pitchFamily="34" charset="0"/>
              </a:rPr>
              <a:t>                      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(благоустройство территорий) </a:t>
            </a:r>
          </a:p>
        </p:txBody>
      </p:sp>
      <p:pic>
        <p:nvPicPr>
          <p:cNvPr id="5" name="Рисунок 4" descr="0c0d61b4f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66148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3" name="Рисунок 5" descr="48000671_ld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3429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64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        </a:t>
            </a:r>
            <a:r>
              <a:rPr lang="ru-RU" altLang="ru-RU" smtClean="0">
                <a:solidFill>
                  <a:srgbClr val="00B050"/>
                </a:solidFill>
              </a:rPr>
              <a:t>Фитодизайнер </a:t>
            </a:r>
          </a:p>
        </p:txBody>
      </p:sp>
      <p:pic>
        <p:nvPicPr>
          <p:cNvPr id="3" name="Рисунок 2" descr="gal_sroit03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4880904" cy="3732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31BABF6B-00B3-4099-B382-52C7EEF2724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3491880" cy="3870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700338" y="2205038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Century Gothic" pitchFamily="34" charset="0"/>
              </a:rPr>
              <a:t>   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цветами)</a:t>
            </a:r>
          </a:p>
        </p:txBody>
      </p:sp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951706" y="908720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ru-RU" altLang="ru-RU" sz="4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Фитодизайнер</a:t>
            </a:r>
            <a:r>
              <a:rPr kumimoji="0" lang="ru-RU" alt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3220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/>
              <a:t>    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Дизайнер одежды</a:t>
            </a:r>
          </a:p>
        </p:txBody>
      </p:sp>
      <p:pic>
        <p:nvPicPr>
          <p:cNvPr id="9219" name="Рисунок 2" descr="1182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41767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 descr="corokina5_ma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16706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09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err="1" smtClean="0">
                <a:solidFill>
                  <a:schemeClr val="bg2">
                    <a:lumMod val="50000"/>
                  </a:schemeClr>
                </a:solidFill>
              </a:rPr>
              <a:t>Фуд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-дизайнер 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99792" y="1340768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(игра с едой) </a:t>
            </a:r>
          </a:p>
        </p:txBody>
      </p:sp>
      <p:pic>
        <p:nvPicPr>
          <p:cNvPr id="2051" name="Picture 3" descr="E:\ДОКУМЕНТЫ\Планирование 2014\Апрель\24. ИЗО\sal-buket-pletenka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4761"/>
            <a:ext cx="3722712" cy="334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ДОКУМЕНТЫ\Планирование 2014\Апрель\24. ИЗО\baby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14985"/>
            <a:ext cx="3041707" cy="365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ДОКУМЕНТЫ\Планирование 2014\Апрель\24. ИЗО\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 bwMode="auto">
          <a:xfrm>
            <a:off x="871694" y="1295120"/>
            <a:ext cx="7962616" cy="482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173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8496746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Дизайнер интерьера</a:t>
            </a:r>
          </a:p>
        </p:txBody>
      </p:sp>
      <p:pic>
        <p:nvPicPr>
          <p:cNvPr id="3074" name="Picture 2" descr="E:\ДОКУМЕНТЫ\Планирование 2014\Апрель\24. ИЗО\imgpreviewUY3HG7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968552" cy="332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ОКУМЕНТЫ\Планирование 2014\Апрель\24. ИЗО\blue_lagun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58039"/>
            <a:ext cx="490833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280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9632" y="502866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752" y="2276475"/>
            <a:ext cx="367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(дизайн сайта)</a:t>
            </a:r>
          </a:p>
        </p:txBody>
      </p:sp>
      <p:pic>
        <p:nvPicPr>
          <p:cNvPr id="4" name="Рисунок 3" descr="1328251861_xara-web-designer-premium-7.1.2.18332-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6038"/>
            <a:ext cx="5064423" cy="3143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web_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60607"/>
            <a:ext cx="409575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53052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878681" y="332656"/>
            <a:ext cx="738663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Веер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— небольшое, как правило, складное опахало для овевания лица, шеи и плеч.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ДОКУМЕНТЫ\Планирование 2014\Апрель\24. ИЗО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0062"/>
            <a:ext cx="8208912" cy="543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r="14641" b="17762"/>
          <a:stretch/>
        </p:blipFill>
        <p:spPr bwMode="auto">
          <a:xfrm>
            <a:off x="1423523" y="332656"/>
            <a:ext cx="3491346" cy="302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ДОКУМЕНТЫ\Планирование 2014\Апрель\24. ИЗО\63708_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06" y="836712"/>
            <a:ext cx="3370709" cy="549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ДОКУМЕНТЫ\Планирование 2014\Апрель\24. ИЗО\70004_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23" y="3275418"/>
            <a:ext cx="3079173" cy="329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48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1_Воздушный поток</vt:lpstr>
      <vt:lpstr>Воздушный поток</vt:lpstr>
      <vt:lpstr>Презентация PowerPoint</vt:lpstr>
      <vt:lpstr>Ландшафтный дизайнер </vt:lpstr>
      <vt:lpstr>           Фитодизайнер </vt:lpstr>
      <vt:lpstr>     Дизайнер одежды</vt:lpstr>
      <vt:lpstr>Фуд-дизайнер </vt:lpstr>
      <vt:lpstr>Дизайнер интерьера</vt:lpstr>
      <vt:lpstr>web-дизайнер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16</cp:revision>
  <dcterms:created xsi:type="dcterms:W3CDTF">2014-03-29T02:55:54Z</dcterms:created>
  <dcterms:modified xsi:type="dcterms:W3CDTF">2014-05-09T15:10:14Z</dcterms:modified>
</cp:coreProperties>
</file>