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62" r:id="rId7"/>
    <p:sldId id="269" r:id="rId8"/>
    <p:sldId id="264" r:id="rId9"/>
    <p:sldId id="27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FBE49-0870-4764-B217-E8B7BFE7C20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6FD0-D72F-4841-ACA1-C78E4D1AA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56FD0-D72F-4841-ACA1-C78E4D1AA1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3456384" cy="72008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Рисование орнамента</a:t>
            </a: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2 класс</a:t>
            </a:r>
            <a:endParaRPr lang="en-US" sz="18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88840"/>
            <a:ext cx="59046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3773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Русская берёзка  </a:t>
            </a:r>
            <a:endParaRPr lang="ru-RU" sz="8000" b="1" cap="none" spc="0" dirty="0">
              <a:ln/>
              <a:solidFill>
                <a:srgbClr val="137732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988840"/>
            <a:ext cx="2664296" cy="201622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Стереть вспомогательные линии.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Рисунок готов.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Приступаем раскрашивать.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16200000">
            <a:off x="-514251" y="1314451"/>
            <a:ext cx="6299851" cy="43362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682752" cy="266429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Начинаем  раскрашивать с веточек, затем -листочки, только теперь можно нарисовать стволы берёзки и обвести контур чёрной краской всего рисунка.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16200000">
            <a:off x="3316424" y="976672"/>
            <a:ext cx="6588224" cy="4941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148064" y="2276872"/>
            <a:ext cx="3168352" cy="194421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Разделить лист на три части по вертикали.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Средняя часть должна быть на 2 см шире, а левая и правая части одинаковые.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 rot="16200000">
            <a:off x="-722469" y="1018612"/>
            <a:ext cx="6556491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3312368" cy="158417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Провести в средней полосе дополнительные линии, как показано на рисунке.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16200000">
            <a:off x="3334110" y="1003486"/>
            <a:ext cx="6615732" cy="4860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916832"/>
            <a:ext cx="3312368" cy="223224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Провести вспомогательные линии по горизонтали, поделив сначала пополам, а затем каждую половинку ещё пополам.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16200000">
            <a:off x="-666910" y="1251085"/>
            <a:ext cx="6229347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3682752" cy="223224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Провести в каждом прямоугольнике линии по диагонали, не доводя до конца, как показано на рисунке. Это будут веточки нашей берёзки.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 l="4657" t="8587" r="6446" b="7885"/>
          <a:stretch>
            <a:fillRect/>
          </a:stretch>
        </p:blipFill>
        <p:spPr>
          <a:xfrm rot="16200000">
            <a:off x="3447304" y="1080168"/>
            <a:ext cx="6641880" cy="4680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916832"/>
            <a:ext cx="3528392" cy="216024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Провести в каждом прямоугольнике линии по диагонали, не доводя до конца, как показано на рисунке. Это будут веточки нашей берёзки.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>
          <a:xfrm rot="16200000">
            <a:off x="-565051" y="1293243"/>
            <a:ext cx="609763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3394720" cy="100811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Готовые веточки должны быть такими.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P103006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 l="4657" t="3814" r="5850" b="14119"/>
          <a:stretch>
            <a:fillRect/>
          </a:stretch>
        </p:blipFill>
        <p:spPr>
          <a:xfrm rot="16200000">
            <a:off x="3381866" y="1086738"/>
            <a:ext cx="6700747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348880"/>
            <a:ext cx="3466728" cy="144016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 конце каждого отрезка рисуем листик.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103006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16200000">
            <a:off x="-744592" y="1064736"/>
            <a:ext cx="6600735" cy="4752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3322712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 каждой веточке пририсовываем ещё по три листочка.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10300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rcRect l="5850" t="8587" r="7043" b="10272"/>
          <a:stretch>
            <a:fillRect/>
          </a:stretch>
        </p:blipFill>
        <p:spPr>
          <a:xfrm rot="16200000">
            <a:off x="3360496" y="1058460"/>
            <a:ext cx="6606381" cy="46154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77</TotalTime>
  <Words>141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1</vt:lpstr>
      <vt:lpstr>Слайд 1</vt:lpstr>
      <vt:lpstr>Разделить лист на три части по вертикали. Средняя часть должна быть на 2 см шире, а левая и правая части одинаковые.</vt:lpstr>
      <vt:lpstr>Провести в средней полосе дополнительные линии, как показано на рисунке.  </vt:lpstr>
      <vt:lpstr>Провести вспомогательные линии по горизонтали, поделив сначала пополам, а затем каждую половинку ещё пополам.</vt:lpstr>
      <vt:lpstr>Провести в каждом прямоугольнике линии по диагонали, не доводя до конца, как показано на рисунке. Это будут веточки нашей берёзки.</vt:lpstr>
      <vt:lpstr>Провести в каждом прямоугольнике линии по диагонали, не доводя до конца, как показано на рисунке. Это будут веточки нашей берёзки.</vt:lpstr>
      <vt:lpstr>Готовые веточки должны быть такими.</vt:lpstr>
      <vt:lpstr>На конце каждого отрезка рисуем листик.</vt:lpstr>
      <vt:lpstr>На каждой веточке пририсовываем ещё по три листочка.</vt:lpstr>
      <vt:lpstr>Стереть вспомогательные линии.  Рисунок готов. Приступаем раскрашивать.</vt:lpstr>
      <vt:lpstr>Начинаем  раскрашивать с веточек, затем -листочки, только теперь можно нарисовать стволы берёзки и обвести контур чёрной краской всего рисунка.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Taniy</dc:creator>
  <cp:lastModifiedBy>Taniy</cp:lastModifiedBy>
  <cp:revision>15</cp:revision>
  <dcterms:created xsi:type="dcterms:W3CDTF">2014-04-21T10:27:09Z</dcterms:created>
  <dcterms:modified xsi:type="dcterms:W3CDTF">2014-04-21T12:17:29Z</dcterms:modified>
</cp:coreProperties>
</file>