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11E7C7-391B-4F1D-A7FB-03A4C2429AD1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445B8C-61BC-4649-92A2-89BCD5947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ябина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3455" b="23455"/>
          <a:stretch>
            <a:fillRect/>
          </a:stretch>
        </p:blipFill>
        <p:spPr>
          <a:xfrm>
            <a:off x="3505200" y="616634"/>
            <a:ext cx="5029200" cy="396449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5445224"/>
            <a:ext cx="1368152" cy="648072"/>
          </a:xfrm>
        </p:spPr>
        <p:txBody>
          <a:bodyPr>
            <a:noAutofit/>
          </a:bodyPr>
          <a:lstStyle/>
          <a:p>
            <a:r>
              <a:rPr lang="ru-RU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м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99792" y="5367338"/>
            <a:ext cx="1944216" cy="80486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40 см </a:t>
            </a:r>
            <a:endParaRPr lang="ru-RU" sz="4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божья коровка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56" r="556"/>
          <a:stretch>
            <a:fillRect/>
          </a:stretch>
        </p:blipFill>
        <p:spPr>
          <a:xfrm>
            <a:off x="1763688" y="548680"/>
            <a:ext cx="5486400" cy="41044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23728" y="5367338"/>
            <a:ext cx="2160240" cy="80486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5дм 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5445224"/>
            <a:ext cx="14401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5см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1"/>
            <a:ext cx="3008313" cy="69775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5800" b="1" dirty="0" smtClean="0">
                <a:solidFill>
                  <a:schemeClr val="accent2">
                    <a:lumMod val="50000"/>
                  </a:schemeClr>
                </a:solidFill>
              </a:rPr>
              <a:t>26 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Scan101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38181" y="609600"/>
            <a:ext cx="3614088" cy="4800600"/>
          </a:xfrm>
        </p:spPr>
      </p:pic>
      <p:sp>
        <p:nvSpPr>
          <p:cNvPr id="6" name="Прямоугольник 5"/>
          <p:cNvSpPr/>
          <p:nvPr/>
        </p:nvSpPr>
        <p:spPr>
          <a:xfrm>
            <a:off x="971599" y="2420888"/>
            <a:ext cx="22322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26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10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4 м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11</cp:revision>
  <dcterms:created xsi:type="dcterms:W3CDTF">2013-02-23T16:41:45Z</dcterms:created>
  <dcterms:modified xsi:type="dcterms:W3CDTF">2013-11-09T14:58:24Z</dcterms:modified>
</cp:coreProperties>
</file>