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7" r:id="rId12"/>
    <p:sldId id="268" r:id="rId13"/>
    <p:sldId id="266" r:id="rId14"/>
    <p:sldId id="269" r:id="rId15"/>
    <p:sldId id="275" r:id="rId16"/>
    <p:sldId id="274" r:id="rId17"/>
    <p:sldId id="273" r:id="rId18"/>
    <p:sldId id="272" r:id="rId19"/>
    <p:sldId id="271" r:id="rId20"/>
    <p:sldId id="270" r:id="rId21"/>
    <p:sldId id="279" r:id="rId22"/>
    <p:sldId id="278" r:id="rId23"/>
    <p:sldId id="276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CE45D-B6F0-4DA5-9247-17CF577043D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D00B2-0797-4A47-961D-B3583E70F36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Бабочки нашей Родины!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Урок ИЗО</a:t>
            </a:r>
          </a:p>
          <a:p>
            <a:r>
              <a:rPr lang="ru-RU" dirty="0" smtClean="0"/>
              <a:t>2 класс</a:t>
            </a:r>
          </a:p>
          <a:p>
            <a:r>
              <a:rPr lang="ru-RU" dirty="0" smtClean="0"/>
              <a:t>Ларионова Елена Петровна.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Красный адмирал. Это хорошо известная ярко окрашенная бабочка. Этот вид постоянно живет более теплых местах, но весной мигрирует на север, а осенью – иногда – обратно. Эту большую бабочку легко отличить по яркому темно-коричневому с красным и черным рисунку крыльев. Гусеницы питаются листьями крапивы, взрослые особи пьют нектар из цветков таких растений, как </a:t>
            </a:r>
            <a:r>
              <a:rPr lang="ru-RU" b="1" dirty="0" err="1" smtClean="0"/>
              <a:t>буддлейя</a:t>
            </a:r>
            <a:r>
              <a:rPr lang="ru-RU" b="1" dirty="0" smtClean="0"/>
              <a:t> (который из-за этого называют еще кустом бабочек) и могут полакомиться перезревшими фруктами.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северной Европе это одна из последних бабочек, которую можно увидеть перед наступлением зимы: она появляется возле слабого огонька и питается нектаром осенних цветов в теплые дни. Красный адмирал известен еще и тем, что, когда он перезимует, он становится более темным по окраске, нежели особи, которые еще не переживали зиму. Бабочка может вылетать и в солнечные зимние дни, по большей части это касается южной Европы.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04170"/>
          </a:xfrm>
        </p:spPr>
        <p:txBody>
          <a:bodyPr/>
          <a:lstStyle/>
          <a:p>
            <a:r>
              <a:rPr lang="ru-RU" b="1" i="1" u="sng" dirty="0" smtClean="0"/>
              <a:t>Траурница</a:t>
            </a:r>
            <a:endParaRPr lang="ru-RU" dirty="0"/>
          </a:p>
        </p:txBody>
      </p:sp>
      <p:pic>
        <p:nvPicPr>
          <p:cNvPr id="4" name="Содержимое 3" descr="69695f379e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8286808" cy="5330051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00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 многих людей первые детские впечатления о бабочках сложились при встрече с крупной, эффектной, запоминающейся траурницей. А у некоторых будущих энтомологов эти впечатления оказались столь сильными, что определили последующий выбор профессии.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 преобладанием тёмного цвета на крыльях траурницы связаны её названия и в других языках. Так. американцы зовут её </a:t>
            </a:r>
            <a:r>
              <a:rPr lang="ru-RU" b="1" dirty="0" err="1" smtClean="0"/>
              <a:t>mourning</a:t>
            </a:r>
            <a:r>
              <a:rPr lang="ru-RU" b="1" dirty="0" smtClean="0"/>
              <a:t> </a:t>
            </a:r>
            <a:r>
              <a:rPr lang="ru-RU" b="1" dirty="0" err="1" smtClean="0"/>
              <a:t>cloak</a:t>
            </a:r>
            <a:r>
              <a:rPr lang="ru-RU" b="1" dirty="0" smtClean="0"/>
              <a:t> «траурная мантия», а французы — </a:t>
            </a:r>
            <a:r>
              <a:rPr lang="ru-RU" b="1" dirty="0" err="1" smtClean="0"/>
              <a:t>deuil</a:t>
            </a:r>
            <a:r>
              <a:rPr lang="ru-RU" b="1" dirty="0" smtClean="0"/>
              <a:t> — «траур», «скорбь». Возможно, это учитывал и К. Линней, назвавший в 1758 г. бабочку </a:t>
            </a:r>
            <a:r>
              <a:rPr lang="ru-RU" b="1" dirty="0" err="1" smtClean="0"/>
              <a:t>antiopa</a:t>
            </a:r>
            <a:r>
              <a:rPr lang="ru-RU" b="1" dirty="0" smtClean="0"/>
              <a:t> — по имени дочери </a:t>
            </a:r>
            <a:r>
              <a:rPr lang="ru-RU" b="1" dirty="0" err="1" smtClean="0"/>
              <a:t>фиванского</a:t>
            </a:r>
            <a:r>
              <a:rPr lang="ru-RU" b="1" dirty="0" smtClean="0"/>
              <a:t> царя </a:t>
            </a:r>
            <a:r>
              <a:rPr lang="ru-RU" b="1" dirty="0" err="1" smtClean="0"/>
              <a:t>Никтея</a:t>
            </a:r>
            <a:r>
              <a:rPr lang="ru-RU" b="1" dirty="0" smtClean="0"/>
              <a:t>, которой даже по меркам древнегреческих мифов пришлось пережить много бед и страданий.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«Тёмно-кофейные, блестящие, лаковые её крылья по изобилию цветной пыли кажутся бархатными, а к самому брюшку или туловищу покрыты как будто мхом или тоненькими волосками рыжеватого цвета. Края крыльев, и верхнего и нижнего, оторочены бледно-жёлтою, палевою, довольно широкою зубчатою каёмкою, вырезанною фестончиками... а вдоль палевой каймы, по обоим крыльям, размещены яркие синие пятнышки...» С. Т. Аксаков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Крапивница</a:t>
            </a:r>
            <a:endParaRPr lang="ru-RU" dirty="0"/>
          </a:p>
        </p:txBody>
      </p:sp>
      <p:pic>
        <p:nvPicPr>
          <p:cNvPr id="4" name="Содержимое 3" descr="cc4b4b79529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7500990" cy="4701560"/>
          </a:xfr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Видовой эпитет научного названия, </a:t>
            </a:r>
            <a:r>
              <a:rPr lang="ru-RU" b="1" dirty="0" err="1" smtClean="0"/>
              <a:t>urticae</a:t>
            </a:r>
            <a:r>
              <a:rPr lang="ru-RU" b="1" dirty="0" smtClean="0"/>
              <a:t>, происходит от слова </a:t>
            </a:r>
            <a:r>
              <a:rPr lang="ru-RU" b="1" dirty="0" err="1" smtClean="0"/>
              <a:t>urtica</a:t>
            </a:r>
            <a:r>
              <a:rPr lang="ru-RU" b="1" dirty="0" smtClean="0"/>
              <a:t> (крапива) и объясняется тем, что крапива - одно из кормовых растений гусениц этого вида.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Самцы по окраске мало отличаются от самок. Крылья сверху кирпично-красные, с рядом крупных чёрных пятен, у </a:t>
            </a:r>
            <a:r>
              <a:rPr lang="ru-RU" b="1" dirty="0" err="1" smtClean="0"/>
              <a:t>костального</a:t>
            </a:r>
            <a:r>
              <a:rPr lang="ru-RU" b="1" dirty="0" smtClean="0"/>
              <a:t> края разделённых жёлтыми промежутками; у вершины переднего крыла небольшое белое пятно. Прикорневая половина заднего крыла коричнево-бурая, внешняя — кирпично-красная, между этими участками резкая граница. По внешнему краю крыльев расположен ряд голубых пятен полулунной формы. Нижняя поверхность крыльев коричнево-бурая, поперёк переднего крыла идёт широкая желтоватая полоса.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Встречается повсюду в России, кроме Крайнего Севера. </a:t>
            </a: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Перламутровки</a:t>
            </a:r>
            <a:endParaRPr lang="ru-RU" dirty="0"/>
          </a:p>
        </p:txBody>
      </p:sp>
      <p:pic>
        <p:nvPicPr>
          <p:cNvPr id="4" name="Содержимое 3" descr="b37658dadaa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643050"/>
            <a:ext cx="7572428" cy="4643470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Крупные перламутровки из рода </a:t>
            </a:r>
            <a:r>
              <a:rPr lang="ru-RU" b="1" dirty="0" err="1" smtClean="0"/>
              <a:t>Argynnis</a:t>
            </a:r>
            <a:r>
              <a:rPr lang="ru-RU" b="1" dirty="0" smtClean="0"/>
              <a:t> часто летают вместе и хорошо различимы преимущественно по нижней стороне задних крыльев. Самцы большой лесной перламутровки (A. </a:t>
            </a:r>
            <a:r>
              <a:rPr lang="ru-RU" b="1" dirty="0" err="1" smtClean="0"/>
              <a:t>paphia</a:t>
            </a:r>
            <a:r>
              <a:rPr lang="ru-RU" b="1" dirty="0" smtClean="0"/>
              <a:t>) с затемнениями вдоль продольных жилок на передних крыльях, самки сверху рыжие или зеленовато-серые. Низ задних крыльев у этого вида с поперечными светлыми перевязями. Перламутровка </a:t>
            </a:r>
            <a:r>
              <a:rPr lang="ru-RU" b="1" dirty="0" err="1" smtClean="0"/>
              <a:t>аглая</a:t>
            </a:r>
            <a:r>
              <a:rPr lang="ru-RU" b="1" dirty="0" smtClean="0"/>
              <a:t> (A. </a:t>
            </a:r>
            <a:r>
              <a:rPr lang="ru-RU" b="1" dirty="0" err="1" smtClean="0"/>
              <a:t>aglaja</a:t>
            </a:r>
            <a:r>
              <a:rPr lang="ru-RU" b="1" dirty="0" smtClean="0"/>
              <a:t>) снизу с яркими серебристыми пятнами, у перламутровки </a:t>
            </a:r>
            <a:r>
              <a:rPr lang="ru-RU" b="1" dirty="0" err="1" smtClean="0"/>
              <a:t>адиппы</a:t>
            </a:r>
            <a:r>
              <a:rPr lang="ru-RU" b="1" dirty="0" smtClean="0"/>
              <a:t> (A. </a:t>
            </a:r>
            <a:r>
              <a:rPr lang="ru-RU" b="1" dirty="0" err="1" smtClean="0"/>
              <a:t>adippe</a:t>
            </a:r>
            <a:r>
              <a:rPr lang="ru-RU" b="1" dirty="0" smtClean="0"/>
              <a:t>) эти пятна более тусклые, а по краю имеется ряд глазков. Все эти виды развиваются на фиалках.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Крупная и красивая перламутровка </a:t>
            </a:r>
            <a:r>
              <a:rPr lang="ru-RU" b="1" dirty="0" err="1" smtClean="0"/>
              <a:t>дафна</a:t>
            </a:r>
            <a:r>
              <a:rPr lang="ru-RU" b="1" dirty="0" smtClean="0"/>
              <a:t> (</a:t>
            </a:r>
            <a:r>
              <a:rPr lang="ru-RU" b="1" dirty="0" err="1" smtClean="0"/>
              <a:t>Neobrenthis</a:t>
            </a:r>
            <a:r>
              <a:rPr lang="ru-RU" b="1" dirty="0" smtClean="0"/>
              <a:t> </a:t>
            </a:r>
            <a:r>
              <a:rPr lang="ru-RU" b="1" dirty="0" err="1" smtClean="0"/>
              <a:t>daphne</a:t>
            </a:r>
            <a:r>
              <a:rPr lang="ru-RU" b="1" dirty="0" smtClean="0"/>
              <a:t>) в Прибайкалье редка и занесена в красную книгу, зато близкий вид перламутровка таволговая (N. </a:t>
            </a:r>
            <a:r>
              <a:rPr lang="ru-RU" b="1" dirty="0" err="1" smtClean="0"/>
              <a:t>ino</a:t>
            </a:r>
            <a:r>
              <a:rPr lang="ru-RU" b="1" dirty="0" smtClean="0"/>
              <a:t>) очень банальна на лугах и полянах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Голубянка</a:t>
            </a:r>
            <a:endParaRPr lang="ru-RU" dirty="0"/>
          </a:p>
        </p:txBody>
      </p:sp>
      <p:pic>
        <p:nvPicPr>
          <p:cNvPr id="4" name="Содержимое 3" descr="4bc17eb040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736"/>
            <a:ext cx="8572528" cy="5240975"/>
          </a:xfr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Очень обширное семейство, включающее бабочек небольшого размера (размах крыльев 27-28 мм) многие из которых обладают блестящей, металлической окраской. Отличительным признаком голубянок являются укороченные передние ноги. Большинство европейских голубянок имеют голубую окраску, хотя самцы часто коричневые. Среди голубянок есть и такие, у которых задняя пара крыльев имеет характерные выросты ("хвосты"), за это их называют "</a:t>
            </a:r>
            <a:r>
              <a:rPr lang="ru-RU" b="1" dirty="0" err="1" smtClean="0"/>
              <a:t>хвостатками</a:t>
            </a:r>
            <a:r>
              <a:rPr lang="ru-RU" b="1" dirty="0" smtClean="0"/>
              <a:t>" .В семейство входят также ярко-оранжевые сверху червонцы. В России обитает несколько сотен видов голубянок из более чем полусотни родов. Летают голубянки по лугам, лесным опушкам и полянам. Гусеницы питаются листьями деревьев, кустарников, травянистых растений. Гусеницы некоторых видов окукливаются в муравейниках.</a:t>
            </a: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b="1" dirty="0" smtClean="0"/>
              <a:t>Капустница</a:t>
            </a:r>
            <a:endParaRPr lang="ru-RU" dirty="0"/>
          </a:p>
        </p:txBody>
      </p:sp>
      <p:pic>
        <p:nvPicPr>
          <p:cNvPr id="4" name="Содержимое 3" descr="d066e0b6ef2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8215370" cy="4929221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Павлиний глаз</a:t>
            </a:r>
            <a:endParaRPr lang="ru-RU" dirty="0"/>
          </a:p>
        </p:txBody>
      </p:sp>
      <p:pic>
        <p:nvPicPr>
          <p:cNvPr id="4" name="Содержимое 3" descr="f1f27683b0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7572428" cy="5000660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ru-RU" b="1" dirty="0" smtClean="0"/>
              <a:t>Семейство дневных бабочек с преимущественно белой окраской крыльев и рисунком из желтых, оранжевых и черных пятен и полей, с булавовидными стяжками, округленно-треугольными передними и яйцевидными задними крыльями.</a:t>
            </a: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Махаон</a:t>
            </a:r>
            <a:endParaRPr lang="ru-RU" dirty="0"/>
          </a:p>
        </p:txBody>
      </p:sp>
      <p:pic>
        <p:nvPicPr>
          <p:cNvPr id="4" name="Содержимое 3" descr="b33fe5fba26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8143932" cy="535785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Великий естествоиспытатель Карл Линней назвал эту бабочку в честь мифического героя Троянской войны знаменитого врача Махаона, облегчавшего страдания и спасшего жизнь многим раненым воинам.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Махаон встречается на всей территории страны, за исключением Крайнего Севера.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ярко-жёлтых крыльях махаона выделяются зачернённые жилки и широкая чёрная кайма с волнистым внутренним и зубчатым наружным краями. По кайме проходит перевязь синего напыления, особенно яркого на заднем крыле, а по внешнему краю — перевязи из жёлтых пятен-лунок. Корневая область переднего крыла чёрная с жёлтым напылением. Заднее крыло украшено ярко-красным округлым пятном и чёрным хвостиком.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Гусеница в еде не привередлива: она питается на растениях семейств зонтичных, рутовых, сложноцветных и губоцветных. Зимует махаон в стадии куколки.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большей части ареала махаон даёт два поколения в год и лишь в самых северных его районах — одно. Бабочки первого поколения летают в мае — июне, а второго — в июле — августе.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392906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Поэтапное рисование бабочки.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142876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risuem-babochku-karandashom-poetap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572560" cy="6143667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Крылья расписаны столь необычно, что его нельзя спутать ни с одной бабочкой в мире. Внешне самец и самка очень похожи друг на друга.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Эта замечательная бабочка интересна и тем, что цвета её окраски изменяются, если на только что сформировавшуюся куколку воздействовать повышенными или пониженными температурами.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Ареал дневного павлиньего глаза охватывает всю Европу (кроме самых северных областей) и умеренные широты Азии.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Бабочки зимуют в подвалах, на чердаках, в пещерах... Перезимовавшие особи летают в марте — мае, а новое поколение появляется в июле — августе.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Свое название бабочка получила из-за причудливых пятнышек в нижнем углу крыльев, которые схожи с формой глаза. Вообще, цвет Павлиньего глаза изменяется от ярко-красного до насыщенного коричневого цвета. Все это художественно разбавлено черным цветом с красивыми узорами и полосами</a:t>
            </a:r>
            <a:r>
              <a:rPr lang="ru-RU" b="1" dirty="0" smtClean="0"/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Есть </a:t>
            </a:r>
            <a:r>
              <a:rPr lang="ru-RU" b="1" dirty="0" smtClean="0"/>
              <a:t>также и ночной Павлиний глаз, который отличается от своего сородича более темными окрасами и бурыми пятнами. Его распростёртые крылья доходят до 15 сантиметров в длину. Ночью Павлиний глаз очень напоминает летучую мышь, нежели бабочку.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Ночной Павлиний глаз</a:t>
            </a:r>
            <a:endParaRPr lang="ru-RU" dirty="0"/>
          </a:p>
        </p:txBody>
      </p:sp>
      <p:pic>
        <p:nvPicPr>
          <p:cNvPr id="4" name="Содержимое 3" descr="e27a1b0946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8542559" cy="4500594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err="1" smtClean="0"/>
              <a:t>Апполон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eb436eeeef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85860"/>
            <a:ext cx="7929618" cy="5357826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Дневная бабочка, занесена в Красную книгу. Встречается бабочка на Урале, в Сибири и горах Кавказа. Одна из причин такого выбора местности – особенности питания, </a:t>
            </a:r>
            <a:r>
              <a:rPr lang="ru-RU" b="1" dirty="0" err="1" smtClean="0"/>
              <a:t>Апполон</a:t>
            </a:r>
            <a:r>
              <a:rPr lang="ru-RU" b="1" dirty="0" smtClean="0"/>
              <a:t> предпочитает заросли очитка и заячьей капусты, которые встречаются в основном в гористой местности.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Бабочка обладает яркой красивой окраской, ее хорошо видно на открытой местности. </a:t>
            </a:r>
            <a:r>
              <a:rPr lang="ru-RU" b="1" dirty="0" err="1" smtClean="0"/>
              <a:t>Апполона</a:t>
            </a:r>
            <a:r>
              <a:rPr lang="ru-RU" b="1" dirty="0" smtClean="0"/>
              <a:t> легко узнать по крупным крыльям с черными и красными пятнами. В зависимости от расположения пятен, выделяют более 600 форм этого вида.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Бабочку можно встретить с июня по август. Летает </a:t>
            </a:r>
            <a:r>
              <a:rPr lang="ru-RU" b="1" dirty="0" err="1" smtClean="0"/>
              <a:t>Апполон</a:t>
            </a:r>
            <a:r>
              <a:rPr lang="ru-RU" b="1" dirty="0" smtClean="0"/>
              <a:t> медленно, вальяжно, часто устает, садится на цветы.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Апполон</a:t>
            </a:r>
            <a:r>
              <a:rPr lang="ru-RU" b="1" dirty="0" smtClean="0"/>
              <a:t> – настоящая «неженка», бабочке требуются хорошие условия внешней среды, чтобы выжить. Яркое солнце и обилие корма одни из самых необходимых.</a:t>
            </a: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Адмирал </a:t>
            </a:r>
            <a:endParaRPr lang="ru-RU" dirty="0"/>
          </a:p>
        </p:txBody>
      </p:sp>
      <p:pic>
        <p:nvPicPr>
          <p:cNvPr id="4" name="Содержимое 3" descr="Адмира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8001056" cy="5072074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Взрослые особи белого адмирала имеют черные крылышки с белыми полосками. Этот контраст цветов помогает как бы «разбить» линию крыла, тем самыми камуфлируя бабочку от хищников. Размах крыльев у них составляет приблизительно 60-65 миллиметров. Полет очень интересный, элегантный, состоящий из коротких периодов взмахов, за которыми следует долго парение.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Красный Адмирал</a:t>
            </a:r>
            <a:endParaRPr lang="ru-RU" dirty="0"/>
          </a:p>
        </p:txBody>
      </p:sp>
      <p:pic>
        <p:nvPicPr>
          <p:cNvPr id="4" name="Содержимое 3" descr="Адмирал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8072494" cy="4786346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323</Words>
  <Application>Microsoft Office PowerPoint</Application>
  <PresentationFormat>Экран (4:3)</PresentationFormat>
  <Paragraphs>28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Бабочки нашей Родины!</vt:lpstr>
      <vt:lpstr>Павлиний глаз</vt:lpstr>
      <vt:lpstr>Слайд 3</vt:lpstr>
      <vt:lpstr>Ночной Павлиний глаз</vt:lpstr>
      <vt:lpstr>Апполон </vt:lpstr>
      <vt:lpstr>Слайд 6</vt:lpstr>
      <vt:lpstr>Адмирал </vt:lpstr>
      <vt:lpstr>Слайд 8</vt:lpstr>
      <vt:lpstr>Красный Адмирал</vt:lpstr>
      <vt:lpstr>Слайд 10</vt:lpstr>
      <vt:lpstr>Траурница</vt:lpstr>
      <vt:lpstr>Слайд 12</vt:lpstr>
      <vt:lpstr>Крапивница</vt:lpstr>
      <vt:lpstr>Слайд 14</vt:lpstr>
      <vt:lpstr>Перламутровки</vt:lpstr>
      <vt:lpstr>Слайд 16</vt:lpstr>
      <vt:lpstr>Голубянка</vt:lpstr>
      <vt:lpstr>Слайд 18</vt:lpstr>
      <vt:lpstr>Капустница</vt:lpstr>
      <vt:lpstr>Слайд 20</vt:lpstr>
      <vt:lpstr>Махаон</vt:lpstr>
      <vt:lpstr>Слайд 22</vt:lpstr>
      <vt:lpstr>Поэтапное рисование бабочки.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Бабочки нашей Родины!</dc:title>
  <dc:creator>Саша</dc:creator>
  <cp:lastModifiedBy>Саша</cp:lastModifiedBy>
  <cp:revision>4</cp:revision>
  <dcterms:created xsi:type="dcterms:W3CDTF">2014-04-21T16:44:38Z</dcterms:created>
  <dcterms:modified xsi:type="dcterms:W3CDTF">2014-04-21T17:23:17Z</dcterms:modified>
</cp:coreProperties>
</file>